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4" r:id="rId3"/>
    <p:sldId id="295" r:id="rId4"/>
    <p:sldId id="299" r:id="rId5"/>
    <p:sldId id="300" r:id="rId6"/>
    <p:sldId id="306" r:id="rId7"/>
    <p:sldId id="296" r:id="rId8"/>
    <p:sldId id="297" r:id="rId9"/>
    <p:sldId id="304" r:id="rId10"/>
    <p:sldId id="303" r:id="rId11"/>
    <p:sldId id="298" r:id="rId12"/>
    <p:sldId id="302" r:id="rId13"/>
    <p:sldId id="276" r:id="rId14"/>
    <p:sldId id="308" r:id="rId15"/>
    <p:sldId id="309" r:id="rId16"/>
    <p:sldId id="293" r:id="rId17"/>
    <p:sldId id="294" r:id="rId18"/>
    <p:sldId id="307" r:id="rId19"/>
    <p:sldId id="311" r:id="rId20"/>
    <p:sldId id="310" r:id="rId21"/>
    <p:sldId id="312" r:id="rId22"/>
    <p:sldId id="313" r:id="rId23"/>
    <p:sldId id="284" r:id="rId24"/>
    <p:sldId id="283" r:id="rId25"/>
    <p:sldId id="285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137"/>
    <a:srgbClr val="2D78FF"/>
    <a:srgbClr val="2D6BFF"/>
    <a:srgbClr val="307DFF"/>
    <a:srgbClr val="FFDD60"/>
    <a:srgbClr val="35AC39"/>
    <a:srgbClr val="396AFF"/>
    <a:srgbClr val="FE7F3F"/>
    <a:srgbClr val="287F30"/>
    <a:srgbClr val="874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 snapToObjects="1">
      <p:cViewPr varScale="1">
        <p:scale>
          <a:sx n="69" d="100"/>
          <a:sy n="69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5E795-9ADF-0347-BD81-4408BFBFE00F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250A44-2D43-B94D-A241-92875C855595}">
      <dgm:prSet phldrT="[Text]"/>
      <dgm:spPr/>
      <dgm:t>
        <a:bodyPr/>
        <a:lstStyle/>
        <a:p>
          <a:r>
            <a:rPr lang="en-US" dirty="0" smtClean="0"/>
            <a:t>CEO</a:t>
          </a:r>
          <a:endParaRPr lang="en-US" dirty="0"/>
        </a:p>
      </dgm:t>
    </dgm:pt>
    <dgm:pt modelId="{65287247-9976-DB41-9BE9-EAE3DCA18468}" type="parTrans" cxnId="{E2046AA0-0787-354F-987A-C5E03616B176}">
      <dgm:prSet/>
      <dgm:spPr/>
      <dgm:t>
        <a:bodyPr/>
        <a:lstStyle/>
        <a:p>
          <a:endParaRPr lang="en-US"/>
        </a:p>
      </dgm:t>
    </dgm:pt>
    <dgm:pt modelId="{06C36776-7651-3546-878D-AD781EEAA4A1}" type="sibTrans" cxnId="{E2046AA0-0787-354F-987A-C5E03616B176}">
      <dgm:prSet/>
      <dgm:spPr/>
      <dgm:t>
        <a:bodyPr/>
        <a:lstStyle/>
        <a:p>
          <a:endParaRPr lang="en-US"/>
        </a:p>
      </dgm:t>
    </dgm:pt>
    <dgm:pt modelId="{ABE58DAA-0BA0-AA48-8B2C-C099C54E051D}">
      <dgm:prSet phldrT="[Text]"/>
      <dgm:spPr/>
      <dgm:t>
        <a:bodyPr/>
        <a:lstStyle/>
        <a:p>
          <a:r>
            <a:rPr lang="en-US" dirty="0" smtClean="0"/>
            <a:t>Head</a:t>
          </a:r>
          <a:endParaRPr lang="en-US" dirty="0"/>
        </a:p>
      </dgm:t>
    </dgm:pt>
    <dgm:pt modelId="{B5ED7443-5A18-7C4A-8CD8-C24B528F4F79}" type="parTrans" cxnId="{BA93F7EC-69D8-7D47-9C78-80011EBEA012}">
      <dgm:prSet/>
      <dgm:spPr/>
      <dgm:t>
        <a:bodyPr/>
        <a:lstStyle/>
        <a:p>
          <a:endParaRPr lang="en-US"/>
        </a:p>
      </dgm:t>
    </dgm:pt>
    <dgm:pt modelId="{F6062B21-4EAD-6C47-B880-E3118517DC61}" type="sibTrans" cxnId="{BA93F7EC-69D8-7D47-9C78-80011EBEA012}">
      <dgm:prSet/>
      <dgm:spPr/>
      <dgm:t>
        <a:bodyPr/>
        <a:lstStyle/>
        <a:p>
          <a:endParaRPr lang="en-US"/>
        </a:p>
      </dgm:t>
    </dgm:pt>
    <dgm:pt modelId="{0C320C17-9691-BD48-8435-B6D5307703D6}">
      <dgm:prSet phldrT="[Text]"/>
      <dgm:spPr/>
      <dgm:t>
        <a:bodyPr/>
        <a:lstStyle/>
        <a:p>
          <a:r>
            <a:rPr lang="en-US" dirty="0" smtClean="0"/>
            <a:t>Head</a:t>
          </a:r>
          <a:endParaRPr lang="en-US" dirty="0"/>
        </a:p>
      </dgm:t>
    </dgm:pt>
    <dgm:pt modelId="{F8370D46-A05D-284F-A71A-7BFC498CFD93}" type="parTrans" cxnId="{76538FA6-C11A-8C4B-893D-729A4BF1F9FA}">
      <dgm:prSet/>
      <dgm:spPr/>
      <dgm:t>
        <a:bodyPr/>
        <a:lstStyle/>
        <a:p>
          <a:endParaRPr lang="en-US"/>
        </a:p>
      </dgm:t>
    </dgm:pt>
    <dgm:pt modelId="{D38A5617-45D2-8441-B086-7DC32691C6CA}" type="sibTrans" cxnId="{76538FA6-C11A-8C4B-893D-729A4BF1F9FA}">
      <dgm:prSet/>
      <dgm:spPr/>
      <dgm:t>
        <a:bodyPr/>
        <a:lstStyle/>
        <a:p>
          <a:endParaRPr lang="en-US"/>
        </a:p>
      </dgm:t>
    </dgm:pt>
    <dgm:pt modelId="{EF7D34B3-82A5-7B4C-9621-2DDA2C83BD53}">
      <dgm:prSet phldrT="[Text]"/>
      <dgm:spPr/>
      <dgm:t>
        <a:bodyPr/>
        <a:lstStyle/>
        <a:p>
          <a:r>
            <a:rPr lang="en-US" dirty="0" smtClean="0"/>
            <a:t>Head</a:t>
          </a:r>
          <a:endParaRPr lang="en-US" dirty="0"/>
        </a:p>
      </dgm:t>
    </dgm:pt>
    <dgm:pt modelId="{7992F139-6105-954D-8154-3FFF78EEE0CF}" type="parTrans" cxnId="{BB5EEB5C-20DA-7943-B09D-DFC97CC97399}">
      <dgm:prSet/>
      <dgm:spPr/>
      <dgm:t>
        <a:bodyPr/>
        <a:lstStyle/>
        <a:p>
          <a:endParaRPr lang="en-US"/>
        </a:p>
      </dgm:t>
    </dgm:pt>
    <dgm:pt modelId="{E79C650C-727A-6244-8768-B055FAB08305}" type="sibTrans" cxnId="{BB5EEB5C-20DA-7943-B09D-DFC97CC97399}">
      <dgm:prSet/>
      <dgm:spPr/>
      <dgm:t>
        <a:bodyPr/>
        <a:lstStyle/>
        <a:p>
          <a:endParaRPr lang="en-US"/>
        </a:p>
      </dgm:t>
    </dgm:pt>
    <dgm:pt modelId="{880E14F4-2F85-514F-A8B4-39FC756F9968}">
      <dgm:prSet phldrT="[Text]"/>
      <dgm:spPr/>
      <dgm:t>
        <a:bodyPr/>
        <a:lstStyle/>
        <a:p>
          <a:r>
            <a:rPr lang="en-US" dirty="0" smtClean="0"/>
            <a:t>Head</a:t>
          </a:r>
          <a:endParaRPr lang="en-US" dirty="0"/>
        </a:p>
      </dgm:t>
    </dgm:pt>
    <dgm:pt modelId="{E022D923-0B4F-D646-905A-0D0BC3543ECE}" type="parTrans" cxnId="{3AB298CF-C44D-A94B-938D-2A3CF495AF57}">
      <dgm:prSet/>
      <dgm:spPr/>
      <dgm:t>
        <a:bodyPr/>
        <a:lstStyle/>
        <a:p>
          <a:endParaRPr lang="en-US"/>
        </a:p>
      </dgm:t>
    </dgm:pt>
    <dgm:pt modelId="{E5EE6AB6-DEE4-3A44-A65E-D7B35DDCCE32}" type="sibTrans" cxnId="{3AB298CF-C44D-A94B-938D-2A3CF495AF57}">
      <dgm:prSet/>
      <dgm:spPr/>
      <dgm:t>
        <a:bodyPr/>
        <a:lstStyle/>
        <a:p>
          <a:endParaRPr lang="en-US"/>
        </a:p>
      </dgm:t>
    </dgm:pt>
    <dgm:pt modelId="{2F6EC65B-34B8-8D49-BC6F-368974E977E2}">
      <dgm:prSet phldrT="[Text]"/>
      <dgm:spPr/>
      <dgm:t>
        <a:bodyPr/>
        <a:lstStyle/>
        <a:p>
          <a:r>
            <a:rPr lang="en-US" dirty="0" smtClean="0"/>
            <a:t>Head</a:t>
          </a:r>
          <a:endParaRPr lang="en-US" dirty="0"/>
        </a:p>
      </dgm:t>
    </dgm:pt>
    <dgm:pt modelId="{5A4B24EB-BE34-3642-99F1-0D6C216C2D85}" type="parTrans" cxnId="{FEE76181-F856-AB4A-BA5A-1BCCEC4139FF}">
      <dgm:prSet/>
      <dgm:spPr/>
      <dgm:t>
        <a:bodyPr/>
        <a:lstStyle/>
        <a:p>
          <a:endParaRPr lang="en-US"/>
        </a:p>
      </dgm:t>
    </dgm:pt>
    <dgm:pt modelId="{B22FADE2-A5A6-074A-9FBC-CD63F7D48F83}" type="sibTrans" cxnId="{FEE76181-F856-AB4A-BA5A-1BCCEC4139FF}">
      <dgm:prSet/>
      <dgm:spPr/>
      <dgm:t>
        <a:bodyPr/>
        <a:lstStyle/>
        <a:p>
          <a:endParaRPr lang="en-US"/>
        </a:p>
      </dgm:t>
    </dgm:pt>
    <dgm:pt modelId="{7E5188CD-C067-074D-9881-D125E82C9210}" type="pres">
      <dgm:prSet presAssocID="{DD55E795-9ADF-0347-BD81-4408BFBFE0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3EA610-2D12-CC4C-B0F6-A46FC16BF72F}" type="pres">
      <dgm:prSet presAssocID="{3D250A44-2D43-B94D-A241-92875C855595}" presName="hierRoot1" presStyleCnt="0">
        <dgm:presLayoutVars>
          <dgm:hierBranch val="init"/>
        </dgm:presLayoutVars>
      </dgm:prSet>
      <dgm:spPr/>
    </dgm:pt>
    <dgm:pt modelId="{F1B1C31B-455C-914F-89BC-B9C2F90846ED}" type="pres">
      <dgm:prSet presAssocID="{3D250A44-2D43-B94D-A241-92875C855595}" presName="rootComposite1" presStyleCnt="0"/>
      <dgm:spPr/>
    </dgm:pt>
    <dgm:pt modelId="{132B4149-4FB6-6F4B-A9F9-A80B5F14F799}" type="pres">
      <dgm:prSet presAssocID="{3D250A44-2D43-B94D-A241-92875C8555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3F4CB1-1850-5F44-BF11-BA18351E7682}" type="pres">
      <dgm:prSet presAssocID="{3D250A44-2D43-B94D-A241-92875C85559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D0E03D5-3884-7942-B002-5AFC21B73EB5}" type="pres">
      <dgm:prSet presAssocID="{3D250A44-2D43-B94D-A241-92875C855595}" presName="hierChild2" presStyleCnt="0"/>
      <dgm:spPr/>
    </dgm:pt>
    <dgm:pt modelId="{29DEBCA1-D7D7-A341-B1D0-070C47923549}" type="pres">
      <dgm:prSet presAssocID="{B5ED7443-5A18-7C4A-8CD8-C24B528F4F79}" presName="Name37" presStyleLbl="parChTrans1D2" presStyleIdx="0" presStyleCnt="5"/>
      <dgm:spPr/>
      <dgm:t>
        <a:bodyPr/>
        <a:lstStyle/>
        <a:p>
          <a:endParaRPr lang="en-US"/>
        </a:p>
      </dgm:t>
    </dgm:pt>
    <dgm:pt modelId="{DF8523CF-DC41-9341-A69F-72622E74F86E}" type="pres">
      <dgm:prSet presAssocID="{ABE58DAA-0BA0-AA48-8B2C-C099C54E051D}" presName="hierRoot2" presStyleCnt="0">
        <dgm:presLayoutVars>
          <dgm:hierBranch val="init"/>
        </dgm:presLayoutVars>
      </dgm:prSet>
      <dgm:spPr/>
    </dgm:pt>
    <dgm:pt modelId="{27041637-6DFC-DC44-A88A-E75A1F3BA593}" type="pres">
      <dgm:prSet presAssocID="{ABE58DAA-0BA0-AA48-8B2C-C099C54E051D}" presName="rootComposite" presStyleCnt="0"/>
      <dgm:spPr/>
    </dgm:pt>
    <dgm:pt modelId="{88D36AE4-D988-1B4A-8EAA-53A1DFEB60BD}" type="pres">
      <dgm:prSet presAssocID="{ABE58DAA-0BA0-AA48-8B2C-C099C54E051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581BE0-22FD-BE44-9172-B43612AE8BD1}" type="pres">
      <dgm:prSet presAssocID="{ABE58DAA-0BA0-AA48-8B2C-C099C54E051D}" presName="rootConnector" presStyleLbl="node2" presStyleIdx="0" presStyleCnt="5"/>
      <dgm:spPr/>
      <dgm:t>
        <a:bodyPr/>
        <a:lstStyle/>
        <a:p>
          <a:endParaRPr lang="en-US"/>
        </a:p>
      </dgm:t>
    </dgm:pt>
    <dgm:pt modelId="{F9AB9282-984F-2B4B-8022-E6B66DE395CC}" type="pres">
      <dgm:prSet presAssocID="{ABE58DAA-0BA0-AA48-8B2C-C099C54E051D}" presName="hierChild4" presStyleCnt="0"/>
      <dgm:spPr/>
    </dgm:pt>
    <dgm:pt modelId="{A04F70F9-399F-6F4C-A3BD-45F444F62EB4}" type="pres">
      <dgm:prSet presAssocID="{ABE58DAA-0BA0-AA48-8B2C-C099C54E051D}" presName="hierChild5" presStyleCnt="0"/>
      <dgm:spPr/>
    </dgm:pt>
    <dgm:pt modelId="{C9101C42-861D-2247-AAA6-E18B81B8F943}" type="pres">
      <dgm:prSet presAssocID="{F8370D46-A05D-284F-A71A-7BFC498CFD93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5FF3927-9F36-F945-8E8D-7A3D2CE0A6E7}" type="pres">
      <dgm:prSet presAssocID="{0C320C17-9691-BD48-8435-B6D5307703D6}" presName="hierRoot2" presStyleCnt="0">
        <dgm:presLayoutVars>
          <dgm:hierBranch val="init"/>
        </dgm:presLayoutVars>
      </dgm:prSet>
      <dgm:spPr/>
    </dgm:pt>
    <dgm:pt modelId="{D345E3D7-45D8-1B48-B516-B3C2E509E802}" type="pres">
      <dgm:prSet presAssocID="{0C320C17-9691-BD48-8435-B6D5307703D6}" presName="rootComposite" presStyleCnt="0"/>
      <dgm:spPr/>
    </dgm:pt>
    <dgm:pt modelId="{847F962A-423E-904D-9722-E886215F02AC}" type="pres">
      <dgm:prSet presAssocID="{0C320C17-9691-BD48-8435-B6D5307703D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7E9DE1-5CC0-2547-9555-04AC497EF8E4}" type="pres">
      <dgm:prSet presAssocID="{0C320C17-9691-BD48-8435-B6D5307703D6}" presName="rootConnector" presStyleLbl="node2" presStyleIdx="1" presStyleCnt="5"/>
      <dgm:spPr/>
      <dgm:t>
        <a:bodyPr/>
        <a:lstStyle/>
        <a:p>
          <a:endParaRPr lang="en-US"/>
        </a:p>
      </dgm:t>
    </dgm:pt>
    <dgm:pt modelId="{6C7C9738-219C-314F-924A-6E49C040AD3F}" type="pres">
      <dgm:prSet presAssocID="{0C320C17-9691-BD48-8435-B6D5307703D6}" presName="hierChild4" presStyleCnt="0"/>
      <dgm:spPr/>
    </dgm:pt>
    <dgm:pt modelId="{34C0BD8E-F477-8E42-867B-6A0DB6C8A016}" type="pres">
      <dgm:prSet presAssocID="{0C320C17-9691-BD48-8435-B6D5307703D6}" presName="hierChild5" presStyleCnt="0"/>
      <dgm:spPr/>
    </dgm:pt>
    <dgm:pt modelId="{824EC7C0-70AC-3546-8D12-6966280A9E90}" type="pres">
      <dgm:prSet presAssocID="{7992F139-6105-954D-8154-3FFF78EEE0CF}" presName="Name37" presStyleLbl="parChTrans1D2" presStyleIdx="2" presStyleCnt="5"/>
      <dgm:spPr/>
      <dgm:t>
        <a:bodyPr/>
        <a:lstStyle/>
        <a:p>
          <a:endParaRPr lang="en-US"/>
        </a:p>
      </dgm:t>
    </dgm:pt>
    <dgm:pt modelId="{393C2009-65C3-214C-A267-DF82B47389EF}" type="pres">
      <dgm:prSet presAssocID="{EF7D34B3-82A5-7B4C-9621-2DDA2C83BD53}" presName="hierRoot2" presStyleCnt="0">
        <dgm:presLayoutVars>
          <dgm:hierBranch val="init"/>
        </dgm:presLayoutVars>
      </dgm:prSet>
      <dgm:spPr/>
    </dgm:pt>
    <dgm:pt modelId="{DD644814-1DEC-C846-B20E-A7CFA38ECAC5}" type="pres">
      <dgm:prSet presAssocID="{EF7D34B3-82A5-7B4C-9621-2DDA2C83BD53}" presName="rootComposite" presStyleCnt="0"/>
      <dgm:spPr/>
    </dgm:pt>
    <dgm:pt modelId="{A516283E-4F90-DF45-A35F-8BABCA456CD1}" type="pres">
      <dgm:prSet presAssocID="{EF7D34B3-82A5-7B4C-9621-2DDA2C83BD53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F12A45-B48E-CE44-BACE-7A1E620D718C}" type="pres">
      <dgm:prSet presAssocID="{EF7D34B3-82A5-7B4C-9621-2DDA2C83BD53}" presName="rootConnector" presStyleLbl="node2" presStyleIdx="2" presStyleCnt="5"/>
      <dgm:spPr/>
      <dgm:t>
        <a:bodyPr/>
        <a:lstStyle/>
        <a:p>
          <a:endParaRPr lang="en-US"/>
        </a:p>
      </dgm:t>
    </dgm:pt>
    <dgm:pt modelId="{019EC5C4-3049-0D49-BA4D-4070EC360B70}" type="pres">
      <dgm:prSet presAssocID="{EF7D34B3-82A5-7B4C-9621-2DDA2C83BD53}" presName="hierChild4" presStyleCnt="0"/>
      <dgm:spPr/>
    </dgm:pt>
    <dgm:pt modelId="{AC8B5F3C-FABC-AB45-B3A4-6600C94D90A1}" type="pres">
      <dgm:prSet presAssocID="{EF7D34B3-82A5-7B4C-9621-2DDA2C83BD53}" presName="hierChild5" presStyleCnt="0"/>
      <dgm:spPr/>
    </dgm:pt>
    <dgm:pt modelId="{FB0297C9-5E3E-1F47-B95E-9140F24355E2}" type="pres">
      <dgm:prSet presAssocID="{E022D923-0B4F-D646-905A-0D0BC3543EC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849D3CF1-2C43-E84B-BF34-356D03A73BE5}" type="pres">
      <dgm:prSet presAssocID="{880E14F4-2F85-514F-A8B4-39FC756F9968}" presName="hierRoot2" presStyleCnt="0">
        <dgm:presLayoutVars>
          <dgm:hierBranch val="init"/>
        </dgm:presLayoutVars>
      </dgm:prSet>
      <dgm:spPr/>
    </dgm:pt>
    <dgm:pt modelId="{FAD0870F-A62B-5F45-BA8D-78CD96B7483E}" type="pres">
      <dgm:prSet presAssocID="{880E14F4-2F85-514F-A8B4-39FC756F9968}" presName="rootComposite" presStyleCnt="0"/>
      <dgm:spPr/>
    </dgm:pt>
    <dgm:pt modelId="{C0CE2437-D922-754B-9D1B-F90E9EC1D394}" type="pres">
      <dgm:prSet presAssocID="{880E14F4-2F85-514F-A8B4-39FC756F996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AD01AB-007A-C740-9BE4-EAC0C2133E59}" type="pres">
      <dgm:prSet presAssocID="{880E14F4-2F85-514F-A8B4-39FC756F9968}" presName="rootConnector" presStyleLbl="node2" presStyleIdx="3" presStyleCnt="5"/>
      <dgm:spPr/>
      <dgm:t>
        <a:bodyPr/>
        <a:lstStyle/>
        <a:p>
          <a:endParaRPr lang="en-US"/>
        </a:p>
      </dgm:t>
    </dgm:pt>
    <dgm:pt modelId="{AB17EF9B-82F8-064F-B5B2-B1F91E849C01}" type="pres">
      <dgm:prSet presAssocID="{880E14F4-2F85-514F-A8B4-39FC756F9968}" presName="hierChild4" presStyleCnt="0"/>
      <dgm:spPr/>
    </dgm:pt>
    <dgm:pt modelId="{31208988-948C-B94A-BBA7-D6EB8E935314}" type="pres">
      <dgm:prSet presAssocID="{880E14F4-2F85-514F-A8B4-39FC756F9968}" presName="hierChild5" presStyleCnt="0"/>
      <dgm:spPr/>
    </dgm:pt>
    <dgm:pt modelId="{4BB36DA8-888B-FE42-949F-8F3BAC931C4A}" type="pres">
      <dgm:prSet presAssocID="{5A4B24EB-BE34-3642-99F1-0D6C216C2D85}" presName="Name37" presStyleLbl="parChTrans1D2" presStyleIdx="4" presStyleCnt="5"/>
      <dgm:spPr/>
      <dgm:t>
        <a:bodyPr/>
        <a:lstStyle/>
        <a:p>
          <a:endParaRPr lang="en-US"/>
        </a:p>
      </dgm:t>
    </dgm:pt>
    <dgm:pt modelId="{B9E7EAA1-E0BA-5B43-B4FE-A64BA6C50D08}" type="pres">
      <dgm:prSet presAssocID="{2F6EC65B-34B8-8D49-BC6F-368974E977E2}" presName="hierRoot2" presStyleCnt="0">
        <dgm:presLayoutVars>
          <dgm:hierBranch val="init"/>
        </dgm:presLayoutVars>
      </dgm:prSet>
      <dgm:spPr/>
    </dgm:pt>
    <dgm:pt modelId="{29F55327-85ED-2545-91FA-9B704AD63C82}" type="pres">
      <dgm:prSet presAssocID="{2F6EC65B-34B8-8D49-BC6F-368974E977E2}" presName="rootComposite" presStyleCnt="0"/>
      <dgm:spPr/>
    </dgm:pt>
    <dgm:pt modelId="{569E53F4-8349-3B46-AD5A-1216F0881E05}" type="pres">
      <dgm:prSet presAssocID="{2F6EC65B-34B8-8D49-BC6F-368974E977E2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A17C79-944C-CF45-A844-0C2F93831BAC}" type="pres">
      <dgm:prSet presAssocID="{2F6EC65B-34B8-8D49-BC6F-368974E977E2}" presName="rootConnector" presStyleLbl="node2" presStyleIdx="4" presStyleCnt="5"/>
      <dgm:spPr/>
      <dgm:t>
        <a:bodyPr/>
        <a:lstStyle/>
        <a:p>
          <a:endParaRPr lang="en-US"/>
        </a:p>
      </dgm:t>
    </dgm:pt>
    <dgm:pt modelId="{BB93F397-A45C-D848-9EDE-60C0FC4A3C0E}" type="pres">
      <dgm:prSet presAssocID="{2F6EC65B-34B8-8D49-BC6F-368974E977E2}" presName="hierChild4" presStyleCnt="0"/>
      <dgm:spPr/>
    </dgm:pt>
    <dgm:pt modelId="{153AFBFA-2550-4C44-98DB-E088B1E53986}" type="pres">
      <dgm:prSet presAssocID="{2F6EC65B-34B8-8D49-BC6F-368974E977E2}" presName="hierChild5" presStyleCnt="0"/>
      <dgm:spPr/>
    </dgm:pt>
    <dgm:pt modelId="{5E5B3750-0F08-A741-B9AE-7E215DB7ACB7}" type="pres">
      <dgm:prSet presAssocID="{3D250A44-2D43-B94D-A241-92875C855595}" presName="hierChild3" presStyleCnt="0"/>
      <dgm:spPr/>
    </dgm:pt>
  </dgm:ptLst>
  <dgm:cxnLst>
    <dgm:cxn modelId="{9032DD1D-4977-F64D-811C-04A8F0EFC286}" type="presOf" srcId="{E022D923-0B4F-D646-905A-0D0BC3543ECE}" destId="{FB0297C9-5E3E-1F47-B95E-9140F24355E2}" srcOrd="0" destOrd="0" presId="urn:microsoft.com/office/officeart/2005/8/layout/orgChart1"/>
    <dgm:cxn modelId="{4FBE0C54-2CC3-3A49-819B-F6F57EFFF7C7}" type="presOf" srcId="{2F6EC65B-34B8-8D49-BC6F-368974E977E2}" destId="{88A17C79-944C-CF45-A844-0C2F93831BAC}" srcOrd="1" destOrd="0" presId="urn:microsoft.com/office/officeart/2005/8/layout/orgChart1"/>
    <dgm:cxn modelId="{12194F66-B96A-2745-A95B-2A1DF0A7C42B}" type="presOf" srcId="{EF7D34B3-82A5-7B4C-9621-2DDA2C83BD53}" destId="{A516283E-4F90-DF45-A35F-8BABCA456CD1}" srcOrd="0" destOrd="0" presId="urn:microsoft.com/office/officeart/2005/8/layout/orgChart1"/>
    <dgm:cxn modelId="{BA93F7EC-69D8-7D47-9C78-80011EBEA012}" srcId="{3D250A44-2D43-B94D-A241-92875C855595}" destId="{ABE58DAA-0BA0-AA48-8B2C-C099C54E051D}" srcOrd="0" destOrd="0" parTransId="{B5ED7443-5A18-7C4A-8CD8-C24B528F4F79}" sibTransId="{F6062B21-4EAD-6C47-B880-E3118517DC61}"/>
    <dgm:cxn modelId="{E2046AA0-0787-354F-987A-C5E03616B176}" srcId="{DD55E795-9ADF-0347-BD81-4408BFBFE00F}" destId="{3D250A44-2D43-B94D-A241-92875C855595}" srcOrd="0" destOrd="0" parTransId="{65287247-9976-DB41-9BE9-EAE3DCA18468}" sibTransId="{06C36776-7651-3546-878D-AD781EEAA4A1}"/>
    <dgm:cxn modelId="{DA09B2D6-5834-9F41-BEF1-4FD8D4505CA9}" type="presOf" srcId="{880E14F4-2F85-514F-A8B4-39FC756F9968}" destId="{18AD01AB-007A-C740-9BE4-EAC0C2133E59}" srcOrd="1" destOrd="0" presId="urn:microsoft.com/office/officeart/2005/8/layout/orgChart1"/>
    <dgm:cxn modelId="{3575AFDC-BB49-BB4B-B841-1D8AC9C755B7}" type="presOf" srcId="{F8370D46-A05D-284F-A71A-7BFC498CFD93}" destId="{C9101C42-861D-2247-AAA6-E18B81B8F943}" srcOrd="0" destOrd="0" presId="urn:microsoft.com/office/officeart/2005/8/layout/orgChart1"/>
    <dgm:cxn modelId="{253F9863-6112-2A48-B6D1-4B53A2D3D3A8}" type="presOf" srcId="{0C320C17-9691-BD48-8435-B6D5307703D6}" destId="{847F962A-423E-904D-9722-E886215F02AC}" srcOrd="0" destOrd="0" presId="urn:microsoft.com/office/officeart/2005/8/layout/orgChart1"/>
    <dgm:cxn modelId="{BB5EEB5C-20DA-7943-B09D-DFC97CC97399}" srcId="{3D250A44-2D43-B94D-A241-92875C855595}" destId="{EF7D34B3-82A5-7B4C-9621-2DDA2C83BD53}" srcOrd="2" destOrd="0" parTransId="{7992F139-6105-954D-8154-3FFF78EEE0CF}" sibTransId="{E79C650C-727A-6244-8768-B055FAB08305}"/>
    <dgm:cxn modelId="{2CDAEF6A-16C9-5C44-A8FB-4C1ABB9A0CB2}" type="presOf" srcId="{0C320C17-9691-BD48-8435-B6D5307703D6}" destId="{D07E9DE1-5CC0-2547-9555-04AC497EF8E4}" srcOrd="1" destOrd="0" presId="urn:microsoft.com/office/officeart/2005/8/layout/orgChart1"/>
    <dgm:cxn modelId="{F85467CE-5A90-CE4B-ACA6-8FA211330BD0}" type="presOf" srcId="{B5ED7443-5A18-7C4A-8CD8-C24B528F4F79}" destId="{29DEBCA1-D7D7-A341-B1D0-070C47923549}" srcOrd="0" destOrd="0" presId="urn:microsoft.com/office/officeart/2005/8/layout/orgChart1"/>
    <dgm:cxn modelId="{8CEBE37D-37CE-3B4D-978D-9B41700D3F5B}" type="presOf" srcId="{2F6EC65B-34B8-8D49-BC6F-368974E977E2}" destId="{569E53F4-8349-3B46-AD5A-1216F0881E05}" srcOrd="0" destOrd="0" presId="urn:microsoft.com/office/officeart/2005/8/layout/orgChart1"/>
    <dgm:cxn modelId="{69D5ED60-7004-E84B-A2F7-AE4ADCBDD73B}" type="presOf" srcId="{7992F139-6105-954D-8154-3FFF78EEE0CF}" destId="{824EC7C0-70AC-3546-8D12-6966280A9E90}" srcOrd="0" destOrd="0" presId="urn:microsoft.com/office/officeart/2005/8/layout/orgChart1"/>
    <dgm:cxn modelId="{2E1BD42E-7CCF-9D48-BCB1-39A7373A68C6}" type="presOf" srcId="{5A4B24EB-BE34-3642-99F1-0D6C216C2D85}" destId="{4BB36DA8-888B-FE42-949F-8F3BAC931C4A}" srcOrd="0" destOrd="0" presId="urn:microsoft.com/office/officeart/2005/8/layout/orgChart1"/>
    <dgm:cxn modelId="{751CB32D-5DFD-8049-9B89-29A202829E5D}" type="presOf" srcId="{ABE58DAA-0BA0-AA48-8B2C-C099C54E051D}" destId="{A3581BE0-22FD-BE44-9172-B43612AE8BD1}" srcOrd="1" destOrd="0" presId="urn:microsoft.com/office/officeart/2005/8/layout/orgChart1"/>
    <dgm:cxn modelId="{FEE76181-F856-AB4A-BA5A-1BCCEC4139FF}" srcId="{3D250A44-2D43-B94D-A241-92875C855595}" destId="{2F6EC65B-34B8-8D49-BC6F-368974E977E2}" srcOrd="4" destOrd="0" parTransId="{5A4B24EB-BE34-3642-99F1-0D6C216C2D85}" sibTransId="{B22FADE2-A5A6-074A-9FBC-CD63F7D48F83}"/>
    <dgm:cxn modelId="{2E59C6B6-09A7-1E4A-9802-4602A93D2911}" type="presOf" srcId="{ABE58DAA-0BA0-AA48-8B2C-C099C54E051D}" destId="{88D36AE4-D988-1B4A-8EAA-53A1DFEB60BD}" srcOrd="0" destOrd="0" presId="urn:microsoft.com/office/officeart/2005/8/layout/orgChart1"/>
    <dgm:cxn modelId="{76538FA6-C11A-8C4B-893D-729A4BF1F9FA}" srcId="{3D250A44-2D43-B94D-A241-92875C855595}" destId="{0C320C17-9691-BD48-8435-B6D5307703D6}" srcOrd="1" destOrd="0" parTransId="{F8370D46-A05D-284F-A71A-7BFC498CFD93}" sibTransId="{D38A5617-45D2-8441-B086-7DC32691C6CA}"/>
    <dgm:cxn modelId="{9ADD4160-B801-BD44-A5B1-8E5B35BB1552}" type="presOf" srcId="{3D250A44-2D43-B94D-A241-92875C855595}" destId="{413F4CB1-1850-5F44-BF11-BA18351E7682}" srcOrd="1" destOrd="0" presId="urn:microsoft.com/office/officeart/2005/8/layout/orgChart1"/>
    <dgm:cxn modelId="{3AB298CF-C44D-A94B-938D-2A3CF495AF57}" srcId="{3D250A44-2D43-B94D-A241-92875C855595}" destId="{880E14F4-2F85-514F-A8B4-39FC756F9968}" srcOrd="3" destOrd="0" parTransId="{E022D923-0B4F-D646-905A-0D0BC3543ECE}" sibTransId="{E5EE6AB6-DEE4-3A44-A65E-D7B35DDCCE32}"/>
    <dgm:cxn modelId="{A6EB1E54-6112-F742-9887-445687B308A5}" type="presOf" srcId="{880E14F4-2F85-514F-A8B4-39FC756F9968}" destId="{C0CE2437-D922-754B-9D1B-F90E9EC1D394}" srcOrd="0" destOrd="0" presId="urn:microsoft.com/office/officeart/2005/8/layout/orgChart1"/>
    <dgm:cxn modelId="{99B6692D-CEFA-1148-A44F-0CE0C63861DE}" type="presOf" srcId="{3D250A44-2D43-B94D-A241-92875C855595}" destId="{132B4149-4FB6-6F4B-A9F9-A80B5F14F799}" srcOrd="0" destOrd="0" presId="urn:microsoft.com/office/officeart/2005/8/layout/orgChart1"/>
    <dgm:cxn modelId="{833F9473-02A8-8E41-BF3D-354FA23B11BC}" type="presOf" srcId="{EF7D34B3-82A5-7B4C-9621-2DDA2C83BD53}" destId="{DAF12A45-B48E-CE44-BACE-7A1E620D718C}" srcOrd="1" destOrd="0" presId="urn:microsoft.com/office/officeart/2005/8/layout/orgChart1"/>
    <dgm:cxn modelId="{8BD99F41-2978-A541-B6AF-B87B380BC773}" type="presOf" srcId="{DD55E795-9ADF-0347-BD81-4408BFBFE00F}" destId="{7E5188CD-C067-074D-9881-D125E82C9210}" srcOrd="0" destOrd="0" presId="urn:microsoft.com/office/officeart/2005/8/layout/orgChart1"/>
    <dgm:cxn modelId="{F3725706-1545-B644-BA44-2B5EC49D6654}" type="presParOf" srcId="{7E5188CD-C067-074D-9881-D125E82C9210}" destId="{B93EA610-2D12-CC4C-B0F6-A46FC16BF72F}" srcOrd="0" destOrd="0" presId="urn:microsoft.com/office/officeart/2005/8/layout/orgChart1"/>
    <dgm:cxn modelId="{67EF5A36-279C-924C-991D-BCD91A6DE4DE}" type="presParOf" srcId="{B93EA610-2D12-CC4C-B0F6-A46FC16BF72F}" destId="{F1B1C31B-455C-914F-89BC-B9C2F90846ED}" srcOrd="0" destOrd="0" presId="urn:microsoft.com/office/officeart/2005/8/layout/orgChart1"/>
    <dgm:cxn modelId="{4C4CA963-A799-2542-85FF-12BAD4E08669}" type="presParOf" srcId="{F1B1C31B-455C-914F-89BC-B9C2F90846ED}" destId="{132B4149-4FB6-6F4B-A9F9-A80B5F14F799}" srcOrd="0" destOrd="0" presId="urn:microsoft.com/office/officeart/2005/8/layout/orgChart1"/>
    <dgm:cxn modelId="{664A5A98-CC6D-2E4D-AD4F-E4397C1013C5}" type="presParOf" srcId="{F1B1C31B-455C-914F-89BC-B9C2F90846ED}" destId="{413F4CB1-1850-5F44-BF11-BA18351E7682}" srcOrd="1" destOrd="0" presId="urn:microsoft.com/office/officeart/2005/8/layout/orgChart1"/>
    <dgm:cxn modelId="{3443A244-0D00-F44A-A6EF-D19205957E9E}" type="presParOf" srcId="{B93EA610-2D12-CC4C-B0F6-A46FC16BF72F}" destId="{4D0E03D5-3884-7942-B002-5AFC21B73EB5}" srcOrd="1" destOrd="0" presId="urn:microsoft.com/office/officeart/2005/8/layout/orgChart1"/>
    <dgm:cxn modelId="{81EBF6E1-60D9-214C-A80D-0B40884EE4AD}" type="presParOf" srcId="{4D0E03D5-3884-7942-B002-5AFC21B73EB5}" destId="{29DEBCA1-D7D7-A341-B1D0-070C47923549}" srcOrd="0" destOrd="0" presId="urn:microsoft.com/office/officeart/2005/8/layout/orgChart1"/>
    <dgm:cxn modelId="{32D5720C-3805-3E4E-A55D-61BF9DEAFB0A}" type="presParOf" srcId="{4D0E03D5-3884-7942-B002-5AFC21B73EB5}" destId="{DF8523CF-DC41-9341-A69F-72622E74F86E}" srcOrd="1" destOrd="0" presId="urn:microsoft.com/office/officeart/2005/8/layout/orgChart1"/>
    <dgm:cxn modelId="{971BBF4B-F4BE-AE46-A4CD-97770F4AC305}" type="presParOf" srcId="{DF8523CF-DC41-9341-A69F-72622E74F86E}" destId="{27041637-6DFC-DC44-A88A-E75A1F3BA593}" srcOrd="0" destOrd="0" presId="urn:microsoft.com/office/officeart/2005/8/layout/orgChart1"/>
    <dgm:cxn modelId="{3F01D43C-F6E0-1444-BEF6-FC3FE781FA1D}" type="presParOf" srcId="{27041637-6DFC-DC44-A88A-E75A1F3BA593}" destId="{88D36AE4-D988-1B4A-8EAA-53A1DFEB60BD}" srcOrd="0" destOrd="0" presId="urn:microsoft.com/office/officeart/2005/8/layout/orgChart1"/>
    <dgm:cxn modelId="{A09985F4-6F50-6E4A-8EAE-8DDC2B6AF8B5}" type="presParOf" srcId="{27041637-6DFC-DC44-A88A-E75A1F3BA593}" destId="{A3581BE0-22FD-BE44-9172-B43612AE8BD1}" srcOrd="1" destOrd="0" presId="urn:microsoft.com/office/officeart/2005/8/layout/orgChart1"/>
    <dgm:cxn modelId="{4C95BC27-9FB6-0E45-A3E8-863F97664DD6}" type="presParOf" srcId="{DF8523CF-DC41-9341-A69F-72622E74F86E}" destId="{F9AB9282-984F-2B4B-8022-E6B66DE395CC}" srcOrd="1" destOrd="0" presId="urn:microsoft.com/office/officeart/2005/8/layout/orgChart1"/>
    <dgm:cxn modelId="{276DFD14-587B-804F-9596-36709CDD63AB}" type="presParOf" srcId="{DF8523CF-DC41-9341-A69F-72622E74F86E}" destId="{A04F70F9-399F-6F4C-A3BD-45F444F62EB4}" srcOrd="2" destOrd="0" presId="urn:microsoft.com/office/officeart/2005/8/layout/orgChart1"/>
    <dgm:cxn modelId="{F3D2753C-0522-7F47-B916-F17FD2407AAE}" type="presParOf" srcId="{4D0E03D5-3884-7942-B002-5AFC21B73EB5}" destId="{C9101C42-861D-2247-AAA6-E18B81B8F943}" srcOrd="2" destOrd="0" presId="urn:microsoft.com/office/officeart/2005/8/layout/orgChart1"/>
    <dgm:cxn modelId="{7AB60E7D-3FC4-FD4F-8FD8-507AB40538E4}" type="presParOf" srcId="{4D0E03D5-3884-7942-B002-5AFC21B73EB5}" destId="{65FF3927-9F36-F945-8E8D-7A3D2CE0A6E7}" srcOrd="3" destOrd="0" presId="urn:microsoft.com/office/officeart/2005/8/layout/orgChart1"/>
    <dgm:cxn modelId="{1BD83402-5494-224B-B186-BABCE9E80F6C}" type="presParOf" srcId="{65FF3927-9F36-F945-8E8D-7A3D2CE0A6E7}" destId="{D345E3D7-45D8-1B48-B516-B3C2E509E802}" srcOrd="0" destOrd="0" presId="urn:microsoft.com/office/officeart/2005/8/layout/orgChart1"/>
    <dgm:cxn modelId="{67A73EF9-1D48-0241-BE1C-AD8C6F866C81}" type="presParOf" srcId="{D345E3D7-45D8-1B48-B516-B3C2E509E802}" destId="{847F962A-423E-904D-9722-E886215F02AC}" srcOrd="0" destOrd="0" presId="urn:microsoft.com/office/officeart/2005/8/layout/orgChart1"/>
    <dgm:cxn modelId="{BFBAE7D3-2C49-A44A-B4FD-D489AC3B040C}" type="presParOf" srcId="{D345E3D7-45D8-1B48-B516-B3C2E509E802}" destId="{D07E9DE1-5CC0-2547-9555-04AC497EF8E4}" srcOrd="1" destOrd="0" presId="urn:microsoft.com/office/officeart/2005/8/layout/orgChart1"/>
    <dgm:cxn modelId="{681BB577-B2C8-B840-B9CD-68555CB025A9}" type="presParOf" srcId="{65FF3927-9F36-F945-8E8D-7A3D2CE0A6E7}" destId="{6C7C9738-219C-314F-924A-6E49C040AD3F}" srcOrd="1" destOrd="0" presId="urn:microsoft.com/office/officeart/2005/8/layout/orgChart1"/>
    <dgm:cxn modelId="{CB2BF1E5-6C82-7440-8DBA-178A9D66D7BA}" type="presParOf" srcId="{65FF3927-9F36-F945-8E8D-7A3D2CE0A6E7}" destId="{34C0BD8E-F477-8E42-867B-6A0DB6C8A016}" srcOrd="2" destOrd="0" presId="urn:microsoft.com/office/officeart/2005/8/layout/orgChart1"/>
    <dgm:cxn modelId="{AD4A40FB-47AF-094A-AB81-91297C6992F4}" type="presParOf" srcId="{4D0E03D5-3884-7942-B002-5AFC21B73EB5}" destId="{824EC7C0-70AC-3546-8D12-6966280A9E90}" srcOrd="4" destOrd="0" presId="urn:microsoft.com/office/officeart/2005/8/layout/orgChart1"/>
    <dgm:cxn modelId="{150E2C6B-D659-0645-B0AE-06F787252637}" type="presParOf" srcId="{4D0E03D5-3884-7942-B002-5AFC21B73EB5}" destId="{393C2009-65C3-214C-A267-DF82B47389EF}" srcOrd="5" destOrd="0" presId="urn:microsoft.com/office/officeart/2005/8/layout/orgChart1"/>
    <dgm:cxn modelId="{CC69777D-9047-5B4A-B30C-1738DF65EAB9}" type="presParOf" srcId="{393C2009-65C3-214C-A267-DF82B47389EF}" destId="{DD644814-1DEC-C846-B20E-A7CFA38ECAC5}" srcOrd="0" destOrd="0" presId="urn:microsoft.com/office/officeart/2005/8/layout/orgChart1"/>
    <dgm:cxn modelId="{AA3E66CE-F562-7A44-9989-B6B36F17ED02}" type="presParOf" srcId="{DD644814-1DEC-C846-B20E-A7CFA38ECAC5}" destId="{A516283E-4F90-DF45-A35F-8BABCA456CD1}" srcOrd="0" destOrd="0" presId="urn:microsoft.com/office/officeart/2005/8/layout/orgChart1"/>
    <dgm:cxn modelId="{1D084B8B-A8F5-944A-9977-3169BE70B3D0}" type="presParOf" srcId="{DD644814-1DEC-C846-B20E-A7CFA38ECAC5}" destId="{DAF12A45-B48E-CE44-BACE-7A1E620D718C}" srcOrd="1" destOrd="0" presId="urn:microsoft.com/office/officeart/2005/8/layout/orgChart1"/>
    <dgm:cxn modelId="{1C7C45AC-18B5-F54C-B397-9F9441B594E7}" type="presParOf" srcId="{393C2009-65C3-214C-A267-DF82B47389EF}" destId="{019EC5C4-3049-0D49-BA4D-4070EC360B70}" srcOrd="1" destOrd="0" presId="urn:microsoft.com/office/officeart/2005/8/layout/orgChart1"/>
    <dgm:cxn modelId="{F2E99AD8-48F9-D441-9420-138EDBC79D1A}" type="presParOf" srcId="{393C2009-65C3-214C-A267-DF82B47389EF}" destId="{AC8B5F3C-FABC-AB45-B3A4-6600C94D90A1}" srcOrd="2" destOrd="0" presId="urn:microsoft.com/office/officeart/2005/8/layout/orgChart1"/>
    <dgm:cxn modelId="{438CC6AB-A931-8F43-8297-44571594397D}" type="presParOf" srcId="{4D0E03D5-3884-7942-B002-5AFC21B73EB5}" destId="{FB0297C9-5E3E-1F47-B95E-9140F24355E2}" srcOrd="6" destOrd="0" presId="urn:microsoft.com/office/officeart/2005/8/layout/orgChart1"/>
    <dgm:cxn modelId="{2FC98FAC-572B-6444-940F-83240F4A3063}" type="presParOf" srcId="{4D0E03D5-3884-7942-B002-5AFC21B73EB5}" destId="{849D3CF1-2C43-E84B-BF34-356D03A73BE5}" srcOrd="7" destOrd="0" presId="urn:microsoft.com/office/officeart/2005/8/layout/orgChart1"/>
    <dgm:cxn modelId="{4985BDCA-BE90-434C-B593-41869D1BF5F4}" type="presParOf" srcId="{849D3CF1-2C43-E84B-BF34-356D03A73BE5}" destId="{FAD0870F-A62B-5F45-BA8D-78CD96B7483E}" srcOrd="0" destOrd="0" presId="urn:microsoft.com/office/officeart/2005/8/layout/orgChart1"/>
    <dgm:cxn modelId="{F19FA82F-9EE8-FA41-B250-28CB24038C7B}" type="presParOf" srcId="{FAD0870F-A62B-5F45-BA8D-78CD96B7483E}" destId="{C0CE2437-D922-754B-9D1B-F90E9EC1D394}" srcOrd="0" destOrd="0" presId="urn:microsoft.com/office/officeart/2005/8/layout/orgChart1"/>
    <dgm:cxn modelId="{9CA1914C-A282-2A44-B4F4-B8E81BEF909C}" type="presParOf" srcId="{FAD0870F-A62B-5F45-BA8D-78CD96B7483E}" destId="{18AD01AB-007A-C740-9BE4-EAC0C2133E59}" srcOrd="1" destOrd="0" presId="urn:microsoft.com/office/officeart/2005/8/layout/orgChart1"/>
    <dgm:cxn modelId="{89FB5F9B-5300-034C-A8C0-111B70615BEC}" type="presParOf" srcId="{849D3CF1-2C43-E84B-BF34-356D03A73BE5}" destId="{AB17EF9B-82F8-064F-B5B2-B1F91E849C01}" srcOrd="1" destOrd="0" presId="urn:microsoft.com/office/officeart/2005/8/layout/orgChart1"/>
    <dgm:cxn modelId="{55E8232C-A1D8-DD4E-851C-43EDA6052FB9}" type="presParOf" srcId="{849D3CF1-2C43-E84B-BF34-356D03A73BE5}" destId="{31208988-948C-B94A-BBA7-D6EB8E935314}" srcOrd="2" destOrd="0" presId="urn:microsoft.com/office/officeart/2005/8/layout/orgChart1"/>
    <dgm:cxn modelId="{42CDB5F4-6027-E943-AADE-441F5B853F56}" type="presParOf" srcId="{4D0E03D5-3884-7942-B002-5AFC21B73EB5}" destId="{4BB36DA8-888B-FE42-949F-8F3BAC931C4A}" srcOrd="8" destOrd="0" presId="urn:microsoft.com/office/officeart/2005/8/layout/orgChart1"/>
    <dgm:cxn modelId="{0881B983-9268-0846-B1D7-B21EBD441062}" type="presParOf" srcId="{4D0E03D5-3884-7942-B002-5AFC21B73EB5}" destId="{B9E7EAA1-E0BA-5B43-B4FE-A64BA6C50D08}" srcOrd="9" destOrd="0" presId="urn:microsoft.com/office/officeart/2005/8/layout/orgChart1"/>
    <dgm:cxn modelId="{4710A167-1908-9A47-9EC0-A13DC7BA5A7D}" type="presParOf" srcId="{B9E7EAA1-E0BA-5B43-B4FE-A64BA6C50D08}" destId="{29F55327-85ED-2545-91FA-9B704AD63C82}" srcOrd="0" destOrd="0" presId="urn:microsoft.com/office/officeart/2005/8/layout/orgChart1"/>
    <dgm:cxn modelId="{4394EF2E-FFBB-E343-B631-BE6625CAF200}" type="presParOf" srcId="{29F55327-85ED-2545-91FA-9B704AD63C82}" destId="{569E53F4-8349-3B46-AD5A-1216F0881E05}" srcOrd="0" destOrd="0" presId="urn:microsoft.com/office/officeart/2005/8/layout/orgChart1"/>
    <dgm:cxn modelId="{CD7E16D8-0D8F-2D4F-8647-D90FB485DF45}" type="presParOf" srcId="{29F55327-85ED-2545-91FA-9B704AD63C82}" destId="{88A17C79-944C-CF45-A844-0C2F93831BAC}" srcOrd="1" destOrd="0" presId="urn:microsoft.com/office/officeart/2005/8/layout/orgChart1"/>
    <dgm:cxn modelId="{878CB1C8-810E-914C-87A4-44AB78C3788F}" type="presParOf" srcId="{B9E7EAA1-E0BA-5B43-B4FE-A64BA6C50D08}" destId="{BB93F397-A45C-D848-9EDE-60C0FC4A3C0E}" srcOrd="1" destOrd="0" presId="urn:microsoft.com/office/officeart/2005/8/layout/orgChart1"/>
    <dgm:cxn modelId="{0D1E5B25-B394-5A46-ABB0-020CBB787AA0}" type="presParOf" srcId="{B9E7EAA1-E0BA-5B43-B4FE-A64BA6C50D08}" destId="{153AFBFA-2550-4C44-98DB-E088B1E53986}" srcOrd="2" destOrd="0" presId="urn:microsoft.com/office/officeart/2005/8/layout/orgChart1"/>
    <dgm:cxn modelId="{7E83CA6A-BE6F-0047-86D3-D8ABC849EA13}" type="presParOf" srcId="{B93EA610-2D12-CC4C-B0F6-A46FC16BF72F}" destId="{5E5B3750-0F08-A741-B9AE-7E215DB7AC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2BB0C-144F-C64D-912B-C27BC74D8B6E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DE543D-81B4-6F45-A200-B2C06D5535E1}">
      <dgm:prSet/>
      <dgm:spPr/>
      <dgm:t>
        <a:bodyPr/>
        <a:lstStyle/>
        <a:p>
          <a:r>
            <a:rPr lang="en-US" dirty="0" smtClean="0"/>
            <a:t>Peer to Peer Network Community     </a:t>
          </a:r>
          <a:r>
            <a:rPr lang="en-US" dirty="0" smtClean="0">
              <a:latin typeface="Wingdings"/>
              <a:ea typeface="Wingdings"/>
              <a:cs typeface="Wingdings"/>
              <a:sym typeface="Wingdings"/>
            </a:rPr>
            <a:t></a:t>
          </a:r>
          <a:endParaRPr lang="en-US" dirty="0"/>
        </a:p>
      </dgm:t>
    </dgm:pt>
    <dgm:pt modelId="{7FD13D6C-7E02-3944-95B6-4E5DD408223B}" type="parTrans" cxnId="{38AAAEC8-2BA4-A447-8CC7-818FAD8AA73F}">
      <dgm:prSet/>
      <dgm:spPr/>
      <dgm:t>
        <a:bodyPr/>
        <a:lstStyle/>
        <a:p>
          <a:endParaRPr lang="en-US"/>
        </a:p>
      </dgm:t>
    </dgm:pt>
    <dgm:pt modelId="{D4C29FAB-77DA-BA4D-884F-5D2431BFAEE9}" type="sibTrans" cxnId="{38AAAEC8-2BA4-A447-8CC7-818FAD8AA73F}">
      <dgm:prSet/>
      <dgm:spPr/>
    </dgm:pt>
    <dgm:pt modelId="{2BFBD6FE-2A4C-1E42-B335-9FBEC0BDF10F}">
      <dgm:prSet phldrT="[Text]"/>
      <dgm:spPr/>
      <dgm:t>
        <a:bodyPr/>
        <a:lstStyle/>
        <a:p>
          <a:r>
            <a:rPr lang="en-US" b="1" u="sng" dirty="0" smtClean="0"/>
            <a:t>Work Environment </a:t>
          </a:r>
          <a:r>
            <a:rPr lang="en-US" dirty="0" smtClean="0"/>
            <a:t>(Public Spaces, Private Places</a:t>
          </a:r>
          <a:endParaRPr lang="en-US" dirty="0"/>
        </a:p>
      </dgm:t>
    </dgm:pt>
    <dgm:pt modelId="{DE123FFC-12C1-9249-97B6-E2C267B5CE0B}" type="parTrans" cxnId="{AC957802-85D0-DA40-AFFA-EA1D5130EB89}">
      <dgm:prSet/>
      <dgm:spPr/>
      <dgm:t>
        <a:bodyPr/>
        <a:lstStyle/>
        <a:p>
          <a:endParaRPr lang="en-US"/>
        </a:p>
      </dgm:t>
    </dgm:pt>
    <dgm:pt modelId="{B0AC6E74-748A-EE4E-B6BD-5CA0D3791609}" type="sibTrans" cxnId="{AC957802-85D0-DA40-AFFA-EA1D5130EB89}">
      <dgm:prSet/>
      <dgm:spPr/>
      <dgm:t>
        <a:bodyPr/>
        <a:lstStyle/>
        <a:p>
          <a:endParaRPr lang="en-US"/>
        </a:p>
      </dgm:t>
    </dgm:pt>
    <dgm:pt modelId="{A5C68A77-A73B-1B46-9AD8-4B6EA5BD57F8}">
      <dgm:prSet phldrT="[Text]"/>
      <dgm:spPr/>
      <dgm:t>
        <a:bodyPr/>
        <a:lstStyle/>
        <a:p>
          <a:r>
            <a:rPr lang="en-US" b="1" u="sng" dirty="0" smtClean="0"/>
            <a:t>Work Experience </a:t>
          </a:r>
          <a:r>
            <a:rPr lang="en-US" dirty="0" smtClean="0"/>
            <a:t>(Nodes, </a:t>
          </a:r>
          <a:r>
            <a:rPr lang="en-US" dirty="0" err="1" smtClean="0"/>
            <a:t>Equipotency</a:t>
          </a:r>
          <a:r>
            <a:rPr lang="en-US" dirty="0" smtClean="0"/>
            <a:t>, Relational Dynamics)</a:t>
          </a:r>
          <a:endParaRPr lang="en-US" dirty="0"/>
        </a:p>
      </dgm:t>
    </dgm:pt>
    <dgm:pt modelId="{140893EC-90B2-C147-B40D-C74096F43F34}" type="parTrans" cxnId="{4D994759-8C89-C540-A767-72E688E03CDA}">
      <dgm:prSet/>
      <dgm:spPr/>
      <dgm:t>
        <a:bodyPr/>
        <a:lstStyle/>
        <a:p>
          <a:endParaRPr lang="en-US"/>
        </a:p>
      </dgm:t>
    </dgm:pt>
    <dgm:pt modelId="{40887A9D-D7FB-8149-AD9F-875D90592997}" type="sibTrans" cxnId="{4D994759-8C89-C540-A767-72E688E03CDA}">
      <dgm:prSet/>
      <dgm:spPr/>
      <dgm:t>
        <a:bodyPr/>
        <a:lstStyle/>
        <a:p>
          <a:endParaRPr lang="en-US"/>
        </a:p>
      </dgm:t>
    </dgm:pt>
    <dgm:pt modelId="{BCBE6DFB-B5F8-4646-AB3D-850528D5DCF2}">
      <dgm:prSet phldrT="[Text]"/>
      <dgm:spPr/>
      <dgm:t>
        <a:bodyPr/>
        <a:lstStyle/>
        <a:p>
          <a:r>
            <a:rPr lang="en-US" b="1" u="sng" dirty="0" smtClean="0"/>
            <a:t>Leadership</a:t>
          </a:r>
          <a:r>
            <a:rPr lang="en-US" dirty="0" smtClean="0"/>
            <a:t> (Dyad Exchange)</a:t>
          </a:r>
          <a:endParaRPr lang="en-US" dirty="0"/>
        </a:p>
      </dgm:t>
    </dgm:pt>
    <dgm:pt modelId="{0E73B539-6639-D649-A4BA-2BA08178DF0D}" type="parTrans" cxnId="{17D0EEAC-0C69-B44D-80DF-FC46CCBAD096}">
      <dgm:prSet/>
      <dgm:spPr/>
      <dgm:t>
        <a:bodyPr/>
        <a:lstStyle/>
        <a:p>
          <a:endParaRPr lang="en-US"/>
        </a:p>
      </dgm:t>
    </dgm:pt>
    <dgm:pt modelId="{FB9C740F-6181-874A-ABD2-A721BA1B7C18}" type="sibTrans" cxnId="{17D0EEAC-0C69-B44D-80DF-FC46CCBAD096}">
      <dgm:prSet/>
      <dgm:spPr/>
      <dgm:t>
        <a:bodyPr/>
        <a:lstStyle/>
        <a:p>
          <a:endParaRPr lang="en-US"/>
        </a:p>
      </dgm:t>
    </dgm:pt>
    <dgm:pt modelId="{14C8D271-6648-6149-A26D-AD1549840F54}" type="pres">
      <dgm:prSet presAssocID="{E142BB0C-144F-C64D-912B-C27BC74D8B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2093F45-5479-4346-A174-43B34F7E7E12}" type="pres">
      <dgm:prSet presAssocID="{E142BB0C-144F-C64D-912B-C27BC74D8B6E}" presName="Name1" presStyleCnt="0"/>
      <dgm:spPr/>
    </dgm:pt>
    <dgm:pt modelId="{A41195AB-E742-DD4A-971E-582D60D50A56}" type="pres">
      <dgm:prSet presAssocID="{D4C29FAB-77DA-BA4D-884F-5D2431BFAEE9}" presName="picture_1" presStyleCnt="0"/>
      <dgm:spPr/>
    </dgm:pt>
    <dgm:pt modelId="{E7B592D5-5DB3-5B43-A112-FBA0242838EE}" type="pres">
      <dgm:prSet presAssocID="{D4C29FAB-77DA-BA4D-884F-5D2431BFAEE9}" presName="pictureRepeatNode" presStyleLbl="alignImgPlace1" presStyleIdx="0" presStyleCnt="4"/>
      <dgm:spPr/>
    </dgm:pt>
    <dgm:pt modelId="{7EA3A2C9-B9C1-D24C-B2BB-9718DC5BDD6A}" type="pres">
      <dgm:prSet presAssocID="{23DE543D-81B4-6F45-A200-B2C06D5535E1}" presName="text_1" presStyleLbl="node1" presStyleIdx="0" presStyleCnt="0" custLinFactNeighborY="-60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8EC22-183B-E749-BB09-D6169006A6A5}" type="pres">
      <dgm:prSet presAssocID="{B0AC6E74-748A-EE4E-B6BD-5CA0D3791609}" presName="picture_2" presStyleCnt="0"/>
      <dgm:spPr/>
    </dgm:pt>
    <dgm:pt modelId="{B882C781-F636-364B-9596-68C521FACD95}" type="pres">
      <dgm:prSet presAssocID="{B0AC6E74-748A-EE4E-B6BD-5CA0D3791609}" presName="pictureRepeatNode" presStyleLbl="alignImgPlace1" presStyleIdx="1" presStyleCnt="4"/>
      <dgm:spPr/>
      <dgm:t>
        <a:bodyPr/>
        <a:lstStyle/>
        <a:p>
          <a:endParaRPr lang="en-US"/>
        </a:p>
      </dgm:t>
    </dgm:pt>
    <dgm:pt modelId="{4A96212A-BA29-0A4B-8CCC-94945AA40BC7}" type="pres">
      <dgm:prSet presAssocID="{2BFBD6FE-2A4C-1E42-B335-9FBEC0BDF10F}" presName="line_2" presStyleLbl="parChTrans1D1" presStyleIdx="0" presStyleCnt="3"/>
      <dgm:spPr/>
    </dgm:pt>
    <dgm:pt modelId="{45635905-4B27-9643-8752-7F8196A9D142}" type="pres">
      <dgm:prSet presAssocID="{2BFBD6FE-2A4C-1E42-B335-9FBEC0BDF10F}" presName="textparent_2" presStyleLbl="node1" presStyleIdx="0" presStyleCnt="0"/>
      <dgm:spPr/>
    </dgm:pt>
    <dgm:pt modelId="{EB027A58-FEBB-EB4D-8052-75AACEBFC44C}" type="pres">
      <dgm:prSet presAssocID="{2BFBD6FE-2A4C-1E42-B335-9FBEC0BDF10F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3E03B-F228-294D-8462-7A4D64A6383E}" type="pres">
      <dgm:prSet presAssocID="{40887A9D-D7FB-8149-AD9F-875D90592997}" presName="picture_3" presStyleCnt="0"/>
      <dgm:spPr/>
    </dgm:pt>
    <dgm:pt modelId="{95FFEAEE-ED21-BF45-926E-31DC0A227EC1}" type="pres">
      <dgm:prSet presAssocID="{40887A9D-D7FB-8149-AD9F-875D90592997}" presName="pictureRepeatNode" presStyleLbl="alignImgPlace1" presStyleIdx="2" presStyleCnt="4"/>
      <dgm:spPr/>
      <dgm:t>
        <a:bodyPr/>
        <a:lstStyle/>
        <a:p>
          <a:endParaRPr lang="en-US"/>
        </a:p>
      </dgm:t>
    </dgm:pt>
    <dgm:pt modelId="{9009DB7E-DD5D-2F40-A65F-3C7574BF6EDA}" type="pres">
      <dgm:prSet presAssocID="{A5C68A77-A73B-1B46-9AD8-4B6EA5BD57F8}" presName="line_3" presStyleLbl="parChTrans1D1" presStyleIdx="1" presStyleCnt="3"/>
      <dgm:spPr/>
    </dgm:pt>
    <dgm:pt modelId="{5B328584-A1F3-674F-91B0-8BB177D2C632}" type="pres">
      <dgm:prSet presAssocID="{A5C68A77-A73B-1B46-9AD8-4B6EA5BD57F8}" presName="textparent_3" presStyleLbl="node1" presStyleIdx="0" presStyleCnt="0"/>
      <dgm:spPr/>
    </dgm:pt>
    <dgm:pt modelId="{6EA9044E-AA46-3B4C-93FF-D6EA2EF248FF}" type="pres">
      <dgm:prSet presAssocID="{A5C68A77-A73B-1B46-9AD8-4B6EA5BD57F8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28515-4DF0-EC48-83B3-B97E3FBBE30D}" type="pres">
      <dgm:prSet presAssocID="{FB9C740F-6181-874A-ABD2-A721BA1B7C18}" presName="picture_4" presStyleCnt="0"/>
      <dgm:spPr/>
    </dgm:pt>
    <dgm:pt modelId="{29359A3C-5C26-FB47-92C9-2FEFC27C5F85}" type="pres">
      <dgm:prSet presAssocID="{FB9C740F-6181-874A-ABD2-A721BA1B7C18}" presName="pictureRepeatNode" presStyleLbl="alignImgPlace1" presStyleIdx="3" presStyleCnt="4"/>
      <dgm:spPr/>
      <dgm:t>
        <a:bodyPr/>
        <a:lstStyle/>
        <a:p>
          <a:endParaRPr lang="en-US"/>
        </a:p>
      </dgm:t>
    </dgm:pt>
    <dgm:pt modelId="{EC1DB408-A5DE-A04A-B016-D19755554E49}" type="pres">
      <dgm:prSet presAssocID="{BCBE6DFB-B5F8-4646-AB3D-850528D5DCF2}" presName="line_4" presStyleLbl="parChTrans1D1" presStyleIdx="2" presStyleCnt="3"/>
      <dgm:spPr/>
    </dgm:pt>
    <dgm:pt modelId="{58B1B7EB-DA56-154B-AA7D-D4A60B69984B}" type="pres">
      <dgm:prSet presAssocID="{BCBE6DFB-B5F8-4646-AB3D-850528D5DCF2}" presName="textparent_4" presStyleLbl="node1" presStyleIdx="0" presStyleCnt="0"/>
      <dgm:spPr/>
    </dgm:pt>
    <dgm:pt modelId="{F1AF59B2-2798-E847-920B-9ACBAA408DD0}" type="pres">
      <dgm:prSet presAssocID="{BCBE6DFB-B5F8-4646-AB3D-850528D5DCF2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0B80BB-1DF4-2247-BAF6-76188BABACC2}" type="presOf" srcId="{BCBE6DFB-B5F8-4646-AB3D-850528D5DCF2}" destId="{F1AF59B2-2798-E847-920B-9ACBAA408DD0}" srcOrd="0" destOrd="0" presId="urn:microsoft.com/office/officeart/2008/layout/CircularPictureCallout"/>
    <dgm:cxn modelId="{63E26273-F378-A64F-B7B7-852938C105B2}" type="presOf" srcId="{FB9C740F-6181-874A-ABD2-A721BA1B7C18}" destId="{29359A3C-5C26-FB47-92C9-2FEFC27C5F85}" srcOrd="0" destOrd="0" presId="urn:microsoft.com/office/officeart/2008/layout/CircularPictureCallout"/>
    <dgm:cxn modelId="{4BAF8497-1560-9E48-AEE0-4E9BD5F9CB38}" type="presOf" srcId="{A5C68A77-A73B-1B46-9AD8-4B6EA5BD57F8}" destId="{6EA9044E-AA46-3B4C-93FF-D6EA2EF248FF}" srcOrd="0" destOrd="0" presId="urn:microsoft.com/office/officeart/2008/layout/CircularPictureCallout"/>
    <dgm:cxn modelId="{330CBDBC-C117-9C42-9445-236150D2839F}" type="presOf" srcId="{B0AC6E74-748A-EE4E-B6BD-5CA0D3791609}" destId="{B882C781-F636-364B-9596-68C521FACD95}" srcOrd="0" destOrd="0" presId="urn:microsoft.com/office/officeart/2008/layout/CircularPictureCallout"/>
    <dgm:cxn modelId="{4D994759-8C89-C540-A767-72E688E03CDA}" srcId="{E142BB0C-144F-C64D-912B-C27BC74D8B6E}" destId="{A5C68A77-A73B-1B46-9AD8-4B6EA5BD57F8}" srcOrd="2" destOrd="0" parTransId="{140893EC-90B2-C147-B40D-C74096F43F34}" sibTransId="{40887A9D-D7FB-8149-AD9F-875D90592997}"/>
    <dgm:cxn modelId="{17D0EEAC-0C69-B44D-80DF-FC46CCBAD096}" srcId="{E142BB0C-144F-C64D-912B-C27BC74D8B6E}" destId="{BCBE6DFB-B5F8-4646-AB3D-850528D5DCF2}" srcOrd="3" destOrd="0" parTransId="{0E73B539-6639-D649-A4BA-2BA08178DF0D}" sibTransId="{FB9C740F-6181-874A-ABD2-A721BA1B7C18}"/>
    <dgm:cxn modelId="{AC957802-85D0-DA40-AFFA-EA1D5130EB89}" srcId="{E142BB0C-144F-C64D-912B-C27BC74D8B6E}" destId="{2BFBD6FE-2A4C-1E42-B335-9FBEC0BDF10F}" srcOrd="1" destOrd="0" parTransId="{DE123FFC-12C1-9249-97B6-E2C267B5CE0B}" sibTransId="{B0AC6E74-748A-EE4E-B6BD-5CA0D3791609}"/>
    <dgm:cxn modelId="{BB0BE565-24D6-724A-B822-A6C6DD080AFD}" type="presOf" srcId="{40887A9D-D7FB-8149-AD9F-875D90592997}" destId="{95FFEAEE-ED21-BF45-926E-31DC0A227EC1}" srcOrd="0" destOrd="0" presId="urn:microsoft.com/office/officeart/2008/layout/CircularPictureCallout"/>
    <dgm:cxn modelId="{92C0C70F-8F90-5C4A-A8BC-3CDF7DF4B698}" type="presOf" srcId="{D4C29FAB-77DA-BA4D-884F-5D2431BFAEE9}" destId="{E7B592D5-5DB3-5B43-A112-FBA0242838EE}" srcOrd="0" destOrd="0" presId="urn:microsoft.com/office/officeart/2008/layout/CircularPictureCallout"/>
    <dgm:cxn modelId="{38AAAEC8-2BA4-A447-8CC7-818FAD8AA73F}" srcId="{E142BB0C-144F-C64D-912B-C27BC74D8B6E}" destId="{23DE543D-81B4-6F45-A200-B2C06D5535E1}" srcOrd="0" destOrd="0" parTransId="{7FD13D6C-7E02-3944-95B6-4E5DD408223B}" sibTransId="{D4C29FAB-77DA-BA4D-884F-5D2431BFAEE9}"/>
    <dgm:cxn modelId="{7E8D0CB9-8B27-AE44-BC31-C2C3CCA6B3C9}" type="presOf" srcId="{2BFBD6FE-2A4C-1E42-B335-9FBEC0BDF10F}" destId="{EB027A58-FEBB-EB4D-8052-75AACEBFC44C}" srcOrd="0" destOrd="0" presId="urn:microsoft.com/office/officeart/2008/layout/CircularPictureCallout"/>
    <dgm:cxn modelId="{8133ADF7-E7A6-234A-AFF2-3918C9DEB84B}" type="presOf" srcId="{E142BB0C-144F-C64D-912B-C27BC74D8B6E}" destId="{14C8D271-6648-6149-A26D-AD1549840F54}" srcOrd="0" destOrd="0" presId="urn:microsoft.com/office/officeart/2008/layout/CircularPictureCallout"/>
    <dgm:cxn modelId="{A3A0ABBA-722C-0945-923F-698735416739}" type="presOf" srcId="{23DE543D-81B4-6F45-A200-B2C06D5535E1}" destId="{7EA3A2C9-B9C1-D24C-B2BB-9718DC5BDD6A}" srcOrd="0" destOrd="0" presId="urn:microsoft.com/office/officeart/2008/layout/CircularPictureCallout"/>
    <dgm:cxn modelId="{12C9F570-FBA6-C149-8A2E-BFC88432B4A0}" type="presParOf" srcId="{14C8D271-6648-6149-A26D-AD1549840F54}" destId="{B2093F45-5479-4346-A174-43B34F7E7E12}" srcOrd="0" destOrd="0" presId="urn:microsoft.com/office/officeart/2008/layout/CircularPictureCallout"/>
    <dgm:cxn modelId="{D80DE2A2-C41B-604B-AD7F-3F6AAEA07027}" type="presParOf" srcId="{B2093F45-5479-4346-A174-43B34F7E7E12}" destId="{A41195AB-E742-DD4A-971E-582D60D50A56}" srcOrd="0" destOrd="0" presId="urn:microsoft.com/office/officeart/2008/layout/CircularPictureCallout"/>
    <dgm:cxn modelId="{4EDA1830-AF71-D84A-B1C5-40FCFAAD0E46}" type="presParOf" srcId="{A41195AB-E742-DD4A-971E-582D60D50A56}" destId="{E7B592D5-5DB3-5B43-A112-FBA0242838EE}" srcOrd="0" destOrd="0" presId="urn:microsoft.com/office/officeart/2008/layout/CircularPictureCallout"/>
    <dgm:cxn modelId="{20E8BA11-950F-C249-842A-AD6499189954}" type="presParOf" srcId="{B2093F45-5479-4346-A174-43B34F7E7E12}" destId="{7EA3A2C9-B9C1-D24C-B2BB-9718DC5BDD6A}" srcOrd="1" destOrd="0" presId="urn:microsoft.com/office/officeart/2008/layout/CircularPictureCallout"/>
    <dgm:cxn modelId="{62AC6C70-A4F3-F54C-A47A-B32D2F4A8DF1}" type="presParOf" srcId="{B2093F45-5479-4346-A174-43B34F7E7E12}" destId="{6E28EC22-183B-E749-BB09-D6169006A6A5}" srcOrd="2" destOrd="0" presId="urn:microsoft.com/office/officeart/2008/layout/CircularPictureCallout"/>
    <dgm:cxn modelId="{63BCD005-7CAE-8C4E-A1B0-7981865C7408}" type="presParOf" srcId="{6E28EC22-183B-E749-BB09-D6169006A6A5}" destId="{B882C781-F636-364B-9596-68C521FACD95}" srcOrd="0" destOrd="0" presId="urn:microsoft.com/office/officeart/2008/layout/CircularPictureCallout"/>
    <dgm:cxn modelId="{9279E62C-83FA-4449-89C1-BCCEDE1D0837}" type="presParOf" srcId="{B2093F45-5479-4346-A174-43B34F7E7E12}" destId="{4A96212A-BA29-0A4B-8CCC-94945AA40BC7}" srcOrd="3" destOrd="0" presId="urn:microsoft.com/office/officeart/2008/layout/CircularPictureCallout"/>
    <dgm:cxn modelId="{8F9E0B3B-D386-E34F-AD76-5BF9D7C04BA0}" type="presParOf" srcId="{B2093F45-5479-4346-A174-43B34F7E7E12}" destId="{45635905-4B27-9643-8752-7F8196A9D142}" srcOrd="4" destOrd="0" presId="urn:microsoft.com/office/officeart/2008/layout/CircularPictureCallout"/>
    <dgm:cxn modelId="{734451D7-80DC-574F-8CC0-062236F4CDD8}" type="presParOf" srcId="{45635905-4B27-9643-8752-7F8196A9D142}" destId="{EB027A58-FEBB-EB4D-8052-75AACEBFC44C}" srcOrd="0" destOrd="0" presId="urn:microsoft.com/office/officeart/2008/layout/CircularPictureCallout"/>
    <dgm:cxn modelId="{E73E3F71-4FB6-5744-8E32-8253B09E1DD7}" type="presParOf" srcId="{B2093F45-5479-4346-A174-43B34F7E7E12}" destId="{C783E03B-F228-294D-8462-7A4D64A6383E}" srcOrd="5" destOrd="0" presId="urn:microsoft.com/office/officeart/2008/layout/CircularPictureCallout"/>
    <dgm:cxn modelId="{DCB990A5-8F10-664A-AD94-229D20958CCE}" type="presParOf" srcId="{C783E03B-F228-294D-8462-7A4D64A6383E}" destId="{95FFEAEE-ED21-BF45-926E-31DC0A227EC1}" srcOrd="0" destOrd="0" presId="urn:microsoft.com/office/officeart/2008/layout/CircularPictureCallout"/>
    <dgm:cxn modelId="{FD3C90C6-15E5-074F-89B7-CEA7C469062D}" type="presParOf" srcId="{B2093F45-5479-4346-A174-43B34F7E7E12}" destId="{9009DB7E-DD5D-2F40-A65F-3C7574BF6EDA}" srcOrd="6" destOrd="0" presId="urn:microsoft.com/office/officeart/2008/layout/CircularPictureCallout"/>
    <dgm:cxn modelId="{B17E5A77-2C1C-214A-BF81-02532EBB2094}" type="presParOf" srcId="{B2093F45-5479-4346-A174-43B34F7E7E12}" destId="{5B328584-A1F3-674F-91B0-8BB177D2C632}" srcOrd="7" destOrd="0" presId="urn:microsoft.com/office/officeart/2008/layout/CircularPictureCallout"/>
    <dgm:cxn modelId="{04635ED5-0902-E842-80C1-30873CCCDD8E}" type="presParOf" srcId="{5B328584-A1F3-674F-91B0-8BB177D2C632}" destId="{6EA9044E-AA46-3B4C-93FF-D6EA2EF248FF}" srcOrd="0" destOrd="0" presId="urn:microsoft.com/office/officeart/2008/layout/CircularPictureCallout"/>
    <dgm:cxn modelId="{34747485-73DF-0548-87AF-FAA737EEF25F}" type="presParOf" srcId="{B2093F45-5479-4346-A174-43B34F7E7E12}" destId="{A8A28515-4DF0-EC48-83B3-B97E3FBBE30D}" srcOrd="8" destOrd="0" presId="urn:microsoft.com/office/officeart/2008/layout/CircularPictureCallout"/>
    <dgm:cxn modelId="{29E64AE1-E168-5549-BB54-3AC1E7E39542}" type="presParOf" srcId="{A8A28515-4DF0-EC48-83B3-B97E3FBBE30D}" destId="{29359A3C-5C26-FB47-92C9-2FEFC27C5F85}" srcOrd="0" destOrd="0" presId="urn:microsoft.com/office/officeart/2008/layout/CircularPictureCallout"/>
    <dgm:cxn modelId="{B1D7C8FE-50C4-B741-9870-9A1FF5015D54}" type="presParOf" srcId="{B2093F45-5479-4346-A174-43B34F7E7E12}" destId="{EC1DB408-A5DE-A04A-B016-D19755554E49}" srcOrd="9" destOrd="0" presId="urn:microsoft.com/office/officeart/2008/layout/CircularPictureCallout"/>
    <dgm:cxn modelId="{9BC530B1-D196-2748-A923-FB6AEE02722C}" type="presParOf" srcId="{B2093F45-5479-4346-A174-43B34F7E7E12}" destId="{58B1B7EB-DA56-154B-AA7D-D4A60B69984B}" srcOrd="10" destOrd="0" presId="urn:microsoft.com/office/officeart/2008/layout/CircularPictureCallout"/>
    <dgm:cxn modelId="{5AAA8DE8-A8A7-CD4E-B9AE-E9758A22E076}" type="presParOf" srcId="{58B1B7EB-DA56-154B-AA7D-D4A60B69984B}" destId="{F1AF59B2-2798-E847-920B-9ACBAA408DD0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36DA8-888B-FE42-949F-8F3BAC931C4A}">
      <dsp:nvSpPr>
        <dsp:cNvPr id="0" name=""/>
        <dsp:cNvSpPr/>
      </dsp:nvSpPr>
      <dsp:spPr>
        <a:xfrm>
          <a:off x="3048000" y="1922415"/>
          <a:ext cx="2525650" cy="219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84"/>
              </a:lnTo>
              <a:lnTo>
                <a:pt x="2525650" y="109584"/>
              </a:lnTo>
              <a:lnTo>
                <a:pt x="2525650" y="21916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297C9-5E3E-1F47-B95E-9140F24355E2}">
      <dsp:nvSpPr>
        <dsp:cNvPr id="0" name=""/>
        <dsp:cNvSpPr/>
      </dsp:nvSpPr>
      <dsp:spPr>
        <a:xfrm>
          <a:off x="3048000" y="1922415"/>
          <a:ext cx="1262825" cy="219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84"/>
              </a:lnTo>
              <a:lnTo>
                <a:pt x="1262825" y="109584"/>
              </a:lnTo>
              <a:lnTo>
                <a:pt x="1262825" y="21916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EC7C0-70AC-3546-8D12-6966280A9E90}">
      <dsp:nvSpPr>
        <dsp:cNvPr id="0" name=""/>
        <dsp:cNvSpPr/>
      </dsp:nvSpPr>
      <dsp:spPr>
        <a:xfrm>
          <a:off x="3002280" y="1922415"/>
          <a:ext cx="91440" cy="2191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16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01C42-861D-2247-AAA6-E18B81B8F943}">
      <dsp:nvSpPr>
        <dsp:cNvPr id="0" name=""/>
        <dsp:cNvSpPr/>
      </dsp:nvSpPr>
      <dsp:spPr>
        <a:xfrm>
          <a:off x="1785174" y="1922415"/>
          <a:ext cx="1262825" cy="219168"/>
        </a:xfrm>
        <a:custGeom>
          <a:avLst/>
          <a:gdLst/>
          <a:ahLst/>
          <a:cxnLst/>
          <a:rect l="0" t="0" r="0" b="0"/>
          <a:pathLst>
            <a:path>
              <a:moveTo>
                <a:pt x="1262825" y="0"/>
              </a:moveTo>
              <a:lnTo>
                <a:pt x="1262825" y="109584"/>
              </a:lnTo>
              <a:lnTo>
                <a:pt x="0" y="109584"/>
              </a:lnTo>
              <a:lnTo>
                <a:pt x="0" y="21916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EBCA1-D7D7-A341-B1D0-070C47923549}">
      <dsp:nvSpPr>
        <dsp:cNvPr id="0" name=""/>
        <dsp:cNvSpPr/>
      </dsp:nvSpPr>
      <dsp:spPr>
        <a:xfrm>
          <a:off x="522349" y="1922415"/>
          <a:ext cx="2525650" cy="219168"/>
        </a:xfrm>
        <a:custGeom>
          <a:avLst/>
          <a:gdLst/>
          <a:ahLst/>
          <a:cxnLst/>
          <a:rect l="0" t="0" r="0" b="0"/>
          <a:pathLst>
            <a:path>
              <a:moveTo>
                <a:pt x="2525650" y="0"/>
              </a:moveTo>
              <a:lnTo>
                <a:pt x="2525650" y="109584"/>
              </a:lnTo>
              <a:lnTo>
                <a:pt x="0" y="109584"/>
              </a:lnTo>
              <a:lnTo>
                <a:pt x="0" y="21916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B4149-4FB6-6F4B-A9F9-A80B5F14F799}">
      <dsp:nvSpPr>
        <dsp:cNvPr id="0" name=""/>
        <dsp:cNvSpPr/>
      </dsp:nvSpPr>
      <dsp:spPr>
        <a:xfrm>
          <a:off x="2526171" y="1400587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CEO</a:t>
          </a:r>
          <a:endParaRPr lang="en-US" sz="3400" kern="1200" dirty="0"/>
        </a:p>
      </dsp:txBody>
      <dsp:txXfrm>
        <a:off x="2526171" y="1400587"/>
        <a:ext cx="1043657" cy="521828"/>
      </dsp:txXfrm>
    </dsp:sp>
    <dsp:sp modelId="{88D36AE4-D988-1B4A-8EAA-53A1DFEB60BD}">
      <dsp:nvSpPr>
        <dsp:cNvPr id="0" name=""/>
        <dsp:cNvSpPr/>
      </dsp:nvSpPr>
      <dsp:spPr>
        <a:xfrm>
          <a:off x="520" y="2141584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Head</a:t>
          </a:r>
          <a:endParaRPr lang="en-US" sz="3400" kern="1200" dirty="0"/>
        </a:p>
      </dsp:txBody>
      <dsp:txXfrm>
        <a:off x="520" y="2141584"/>
        <a:ext cx="1043657" cy="521828"/>
      </dsp:txXfrm>
    </dsp:sp>
    <dsp:sp modelId="{847F962A-423E-904D-9722-E886215F02AC}">
      <dsp:nvSpPr>
        <dsp:cNvPr id="0" name=""/>
        <dsp:cNvSpPr/>
      </dsp:nvSpPr>
      <dsp:spPr>
        <a:xfrm>
          <a:off x="1263346" y="2141584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Head</a:t>
          </a:r>
          <a:endParaRPr lang="en-US" sz="3400" kern="1200" dirty="0"/>
        </a:p>
      </dsp:txBody>
      <dsp:txXfrm>
        <a:off x="1263346" y="2141584"/>
        <a:ext cx="1043657" cy="521828"/>
      </dsp:txXfrm>
    </dsp:sp>
    <dsp:sp modelId="{A516283E-4F90-DF45-A35F-8BABCA456CD1}">
      <dsp:nvSpPr>
        <dsp:cNvPr id="0" name=""/>
        <dsp:cNvSpPr/>
      </dsp:nvSpPr>
      <dsp:spPr>
        <a:xfrm>
          <a:off x="2526171" y="2141584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Head</a:t>
          </a:r>
          <a:endParaRPr lang="en-US" sz="3400" kern="1200" dirty="0"/>
        </a:p>
      </dsp:txBody>
      <dsp:txXfrm>
        <a:off x="2526171" y="2141584"/>
        <a:ext cx="1043657" cy="521828"/>
      </dsp:txXfrm>
    </dsp:sp>
    <dsp:sp modelId="{C0CE2437-D922-754B-9D1B-F90E9EC1D394}">
      <dsp:nvSpPr>
        <dsp:cNvPr id="0" name=""/>
        <dsp:cNvSpPr/>
      </dsp:nvSpPr>
      <dsp:spPr>
        <a:xfrm>
          <a:off x="3788996" y="2141584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Head</a:t>
          </a:r>
          <a:endParaRPr lang="en-US" sz="3400" kern="1200" dirty="0"/>
        </a:p>
      </dsp:txBody>
      <dsp:txXfrm>
        <a:off x="3788996" y="2141584"/>
        <a:ext cx="1043657" cy="521828"/>
      </dsp:txXfrm>
    </dsp:sp>
    <dsp:sp modelId="{569E53F4-8349-3B46-AD5A-1216F0881E05}">
      <dsp:nvSpPr>
        <dsp:cNvPr id="0" name=""/>
        <dsp:cNvSpPr/>
      </dsp:nvSpPr>
      <dsp:spPr>
        <a:xfrm>
          <a:off x="5051821" y="2141584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Head</a:t>
          </a:r>
          <a:endParaRPr lang="en-US" sz="3400" kern="1200" dirty="0"/>
        </a:p>
      </dsp:txBody>
      <dsp:txXfrm>
        <a:off x="5051821" y="2141584"/>
        <a:ext cx="1043657" cy="521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DB408-A5DE-A04A-B016-D19755554E49}">
      <dsp:nvSpPr>
        <dsp:cNvPr id="0" name=""/>
        <dsp:cNvSpPr/>
      </dsp:nvSpPr>
      <dsp:spPr>
        <a:xfrm>
          <a:off x="1812422" y="3042871"/>
          <a:ext cx="3594168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9DB7E-DD5D-2F40-A65F-3C7574BF6EDA}">
      <dsp:nvSpPr>
        <dsp:cNvPr id="0" name=""/>
        <dsp:cNvSpPr/>
      </dsp:nvSpPr>
      <dsp:spPr>
        <a:xfrm>
          <a:off x="1812422" y="1789924"/>
          <a:ext cx="3078670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6212A-BA29-0A4B-8CCC-94945AA40BC7}">
      <dsp:nvSpPr>
        <dsp:cNvPr id="0" name=""/>
        <dsp:cNvSpPr/>
      </dsp:nvSpPr>
      <dsp:spPr>
        <a:xfrm>
          <a:off x="1812422" y="536977"/>
          <a:ext cx="3594168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592D5-5DB3-5B43-A112-FBA0242838EE}">
      <dsp:nvSpPr>
        <dsp:cNvPr id="0" name=""/>
        <dsp:cNvSpPr/>
      </dsp:nvSpPr>
      <dsp:spPr>
        <a:xfrm>
          <a:off x="22498" y="0"/>
          <a:ext cx="3579849" cy="35798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A3A2C9-B9C1-D24C-B2BB-9718DC5BDD6A}">
      <dsp:nvSpPr>
        <dsp:cNvPr id="0" name=""/>
        <dsp:cNvSpPr/>
      </dsp:nvSpPr>
      <dsp:spPr>
        <a:xfrm>
          <a:off x="666870" y="1183087"/>
          <a:ext cx="2291103" cy="118135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Peer to Peer Network Community     </a:t>
          </a:r>
          <a:r>
            <a:rPr lang="en-US" sz="2100" kern="1200" dirty="0" smtClean="0">
              <a:latin typeface="Wingdings"/>
              <a:ea typeface="Wingdings"/>
              <a:cs typeface="Wingdings"/>
              <a:sym typeface="Wingdings"/>
            </a:rPr>
            <a:t></a:t>
          </a:r>
          <a:endParaRPr lang="en-US" sz="2100" kern="1200" dirty="0"/>
        </a:p>
      </dsp:txBody>
      <dsp:txXfrm>
        <a:off x="666870" y="1183087"/>
        <a:ext cx="2291103" cy="1181350"/>
      </dsp:txXfrm>
    </dsp:sp>
    <dsp:sp modelId="{B882C781-F636-364B-9596-68C521FACD95}">
      <dsp:nvSpPr>
        <dsp:cNvPr id="0" name=""/>
        <dsp:cNvSpPr/>
      </dsp:nvSpPr>
      <dsp:spPr>
        <a:xfrm>
          <a:off x="4869613" y="0"/>
          <a:ext cx="1073954" cy="107395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027A58-FEBB-EB4D-8052-75AACEBFC44C}">
      <dsp:nvSpPr>
        <dsp:cNvPr id="0" name=""/>
        <dsp:cNvSpPr/>
      </dsp:nvSpPr>
      <dsp:spPr>
        <a:xfrm>
          <a:off x="5943568" y="0"/>
          <a:ext cx="1554873" cy="1073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Work Environment </a:t>
          </a:r>
          <a:r>
            <a:rPr lang="en-US" sz="1700" kern="1200" dirty="0" smtClean="0"/>
            <a:t>(Public Spaces, Private Places</a:t>
          </a:r>
          <a:endParaRPr lang="en-US" sz="1700" kern="1200" dirty="0"/>
        </a:p>
      </dsp:txBody>
      <dsp:txXfrm>
        <a:off x="5943568" y="0"/>
        <a:ext cx="1554873" cy="1073954"/>
      </dsp:txXfrm>
    </dsp:sp>
    <dsp:sp modelId="{95FFEAEE-ED21-BF45-926E-31DC0A227EC1}">
      <dsp:nvSpPr>
        <dsp:cNvPr id="0" name=""/>
        <dsp:cNvSpPr/>
      </dsp:nvSpPr>
      <dsp:spPr>
        <a:xfrm>
          <a:off x="4354115" y="1252947"/>
          <a:ext cx="1073954" cy="107395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A9044E-AA46-3B4C-93FF-D6EA2EF248FF}">
      <dsp:nvSpPr>
        <dsp:cNvPr id="0" name=""/>
        <dsp:cNvSpPr/>
      </dsp:nvSpPr>
      <dsp:spPr>
        <a:xfrm>
          <a:off x="5428070" y="1252947"/>
          <a:ext cx="2055873" cy="1073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Work Experience </a:t>
          </a:r>
          <a:r>
            <a:rPr lang="en-US" sz="1700" kern="1200" dirty="0" smtClean="0"/>
            <a:t>(Nodes, </a:t>
          </a:r>
          <a:r>
            <a:rPr lang="en-US" sz="1700" kern="1200" dirty="0" err="1" smtClean="0"/>
            <a:t>Equipotency</a:t>
          </a:r>
          <a:r>
            <a:rPr lang="en-US" sz="1700" kern="1200" dirty="0" smtClean="0"/>
            <a:t>, Relational Dynamics)</a:t>
          </a:r>
          <a:endParaRPr lang="en-US" sz="1700" kern="1200" dirty="0"/>
        </a:p>
      </dsp:txBody>
      <dsp:txXfrm>
        <a:off x="5428070" y="1252947"/>
        <a:ext cx="2055873" cy="1073954"/>
      </dsp:txXfrm>
    </dsp:sp>
    <dsp:sp modelId="{29359A3C-5C26-FB47-92C9-2FEFC27C5F85}">
      <dsp:nvSpPr>
        <dsp:cNvPr id="0" name=""/>
        <dsp:cNvSpPr/>
      </dsp:nvSpPr>
      <dsp:spPr>
        <a:xfrm>
          <a:off x="4869613" y="2505894"/>
          <a:ext cx="1073954" cy="107395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AF59B2-2798-E847-920B-9ACBAA408DD0}">
      <dsp:nvSpPr>
        <dsp:cNvPr id="0" name=""/>
        <dsp:cNvSpPr/>
      </dsp:nvSpPr>
      <dsp:spPr>
        <a:xfrm>
          <a:off x="5943568" y="2505894"/>
          <a:ext cx="1149906" cy="1073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Leadership</a:t>
          </a:r>
          <a:r>
            <a:rPr lang="en-US" sz="1700" kern="1200" dirty="0" smtClean="0"/>
            <a:t> (Dyad Exchange)</a:t>
          </a:r>
          <a:endParaRPr lang="en-US" sz="1700" kern="1200" dirty="0"/>
        </a:p>
      </dsp:txBody>
      <dsp:txXfrm>
        <a:off x="5943568" y="2505894"/>
        <a:ext cx="1149906" cy="1073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2A51C-819A-FB42-8AFA-BADB4468EB69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F4FD8-93CF-C84B-B528-CAE9CFF8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39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FC8A0-FF4A-354B-A0BF-FE1EE70FD915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3956-0945-3941-A5F4-6BA2C55C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35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226B-9036-534E-8417-86475ABC1BC5}" type="datetime4">
              <a:rPr lang="en-US" smtClean="0"/>
              <a:t>April 30,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39B8-4E93-BA4A-B291-BE9B6B5DB4CE}" type="datetime4">
              <a:rPr lang="en-US" smtClean="0"/>
              <a:t>April 30,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5529-CBFE-7342-89F8-5CF921B10585}" type="datetime4">
              <a:rPr lang="en-US" smtClean="0"/>
              <a:t>April 30,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859B-8A75-FC49-BDA1-D14201D3D81E}" type="datetime4">
              <a:rPr lang="en-US" smtClean="0"/>
              <a:t>April 30,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C6F5-6C4D-BC4B-9E87-4F36F4C7E402}" type="datetime4">
              <a:rPr lang="en-US" smtClean="0"/>
              <a:t>April 30,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A549-EFB3-C94F-9718-C51CF70E45D9}" type="datetime4">
              <a:rPr lang="en-US" smtClean="0"/>
              <a:t>April 30,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59FA-23F5-7549-8EF9-FB22FD410EC5}" type="datetime4">
              <a:rPr lang="en-US" smtClean="0"/>
              <a:t>April 30,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E1C-0498-7044-B0FC-26B2E3114899}" type="datetime4">
              <a:rPr lang="en-US" smtClean="0"/>
              <a:t>April 30,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66B7-4DA1-FB4B-B6E5-7F97A084CA3A}" type="datetime4">
              <a:rPr lang="en-US" smtClean="0"/>
              <a:t>April 30,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B454-9206-2940-9BA4-A44528203F98}" type="datetime4">
              <a:rPr lang="en-US" smtClean="0"/>
              <a:t>April 30,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Anshin Design &amp; Consulting.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8B2B-C00B-CC44-A48C-CD6F11DF5067}" type="datetime4">
              <a:rPr lang="en-US" smtClean="0"/>
              <a:t>April 30,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4E5CABA-D45A-7F44-9CB3-C3C2615DB102}" type="datetime4">
              <a:rPr lang="en-US" smtClean="0"/>
              <a:t>April 30,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Anshin Design &amp; Consulting.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546966" y="1450658"/>
            <a:ext cx="6293404" cy="1204306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PEER TO PEER NETWORK COMMUNITY:  ORGANIZATION DESIGN FOR THE 21</a:t>
            </a:r>
            <a:r>
              <a:rPr lang="en-US" sz="2800" b="1" baseline="300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ST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CENTURY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307151"/>
            <a:ext cx="6511131" cy="329259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3D5185"/>
                </a:solidFill>
                <a:latin typeface="Avenir Heavy"/>
                <a:cs typeface="Avenir Heavy"/>
              </a:rPr>
              <a:t>Mila n. baker, ph.d</a:t>
            </a:r>
            <a:r>
              <a:rPr lang="en-US" sz="2400" b="1" dirty="0" smtClean="0">
                <a:solidFill>
                  <a:srgbClr val="3D5185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3D5185"/>
              </a:solidFill>
              <a:latin typeface="Arial"/>
              <a:cs typeface="Arial"/>
            </a:endParaRPr>
          </a:p>
        </p:txBody>
      </p:sp>
      <p:pic>
        <p:nvPicPr>
          <p:cNvPr id="4" name="Picture 3" descr="pic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34" y="5725864"/>
            <a:ext cx="4896546" cy="111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1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335735"/>
            <a:ext cx="8843749" cy="54864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Current Reality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Current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Practice </a:t>
            </a:r>
          </a:p>
        </p:txBody>
      </p:sp>
      <p:pic>
        <p:nvPicPr>
          <p:cNvPr id="3" name="Picture 2" descr="pic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13" y="1297997"/>
            <a:ext cx="4909657" cy="36879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1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188495"/>
            <a:ext cx="8843749" cy="54864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Importance </a:t>
            </a:r>
            <a:r>
              <a:rPr lang="en-US" sz="3200" b="1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b="1" dirty="0">
                <a:latin typeface="Arial"/>
                <a:cs typeface="Arial"/>
                <a:sym typeface="Wingdings"/>
              </a:rPr>
              <a:t> </a:t>
            </a:r>
            <a:r>
              <a:rPr lang="en-US" sz="3200" b="1" dirty="0" smtClean="0">
                <a:latin typeface="Arial"/>
                <a:cs typeface="Arial"/>
                <a:sym typeface="Wingdings"/>
              </a:rPr>
              <a:t>impact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61" y="897776"/>
            <a:ext cx="8191404" cy="3501327"/>
          </a:xfrm>
        </p:spPr>
        <p:txBody>
          <a:bodyPr>
            <a:no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800" b="0" dirty="0" smtClean="0">
                <a:latin typeface="Arial"/>
                <a:cs typeface="Arial"/>
              </a:rPr>
              <a:t>Organizations continue to fail to achieve performance expectations following redesign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b="0" dirty="0" smtClean="0">
                <a:latin typeface="Arial"/>
                <a:cs typeface="Arial"/>
              </a:rPr>
              <a:t>Trust </a:t>
            </a:r>
            <a:r>
              <a:rPr lang="en-US" sz="2800" b="0" dirty="0">
                <a:latin typeface="Arial"/>
                <a:cs typeface="Arial"/>
              </a:rPr>
              <a:t>in leaders has eroded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b="0" dirty="0">
                <a:latin typeface="Arial"/>
                <a:cs typeface="Arial"/>
              </a:rPr>
              <a:t>Traditional hierarchies and command and control </a:t>
            </a:r>
            <a:r>
              <a:rPr lang="en-US" sz="2800" b="0" dirty="0" smtClean="0">
                <a:latin typeface="Arial"/>
                <a:cs typeface="Arial"/>
              </a:rPr>
              <a:t>organization models are </a:t>
            </a:r>
            <a:r>
              <a:rPr lang="en-US" sz="2800" b="0" dirty="0">
                <a:latin typeface="Arial"/>
                <a:cs typeface="Arial"/>
              </a:rPr>
              <a:t>crumbling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b="0" dirty="0" smtClean="0">
                <a:latin typeface="Arial"/>
                <a:cs typeface="Arial"/>
              </a:rPr>
              <a:t>Technology </a:t>
            </a:r>
            <a:r>
              <a:rPr lang="en-US" sz="2800" b="0" dirty="0">
                <a:latin typeface="Arial"/>
                <a:cs typeface="Arial"/>
              </a:rPr>
              <a:t>advances are disrupting the way we work within organization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774" y="4354397"/>
            <a:ext cx="8763124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9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/>
                <a:cs typeface="Arial"/>
              </a:rPr>
              <a:t>Connection, Transparency and Real Time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8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335735"/>
            <a:ext cx="8843749" cy="548640"/>
          </a:xfrm>
        </p:spPr>
        <p:txBody>
          <a:bodyPr/>
          <a:lstStyle/>
          <a:p>
            <a:pPr algn="ctr"/>
            <a:r>
              <a:rPr lang="en-US" sz="2700" b="1" dirty="0">
                <a:latin typeface="Arial"/>
                <a:cs typeface="Arial"/>
              </a:rPr>
              <a:t>Going Forward: What’s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91" y="967910"/>
            <a:ext cx="6003903" cy="3501327"/>
          </a:xfrm>
        </p:spPr>
        <p:txBody>
          <a:bodyPr>
            <a:noAutofit/>
          </a:bodyPr>
          <a:lstStyle/>
          <a:p>
            <a:pPr marL="0" indent="0"/>
            <a:r>
              <a:rPr lang="en-US" sz="2000" i="1" u="sng" dirty="0" smtClean="0">
                <a:latin typeface="Arial"/>
                <a:cs typeface="Arial"/>
              </a:rPr>
              <a:t>A </a:t>
            </a:r>
            <a:r>
              <a:rPr lang="en-US" sz="2000" i="1" u="sng" dirty="0">
                <a:latin typeface="Arial"/>
                <a:cs typeface="Arial"/>
              </a:rPr>
              <a:t>framework to address the following questions</a:t>
            </a:r>
          </a:p>
          <a:p>
            <a:pPr marL="457200" indent="-457200">
              <a:buFont typeface="Wingdings" charset="2"/>
              <a:buChar char="u"/>
            </a:pPr>
            <a:endParaRPr lang="en-US" sz="2000" b="0" dirty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000" b="0" dirty="0">
                <a:latin typeface="Arial"/>
                <a:cs typeface="Arial"/>
              </a:rPr>
              <a:t>How can </a:t>
            </a:r>
            <a:r>
              <a:rPr lang="en-US" sz="2000" b="0" dirty="0" smtClean="0">
                <a:latin typeface="Arial"/>
                <a:cs typeface="Arial"/>
              </a:rPr>
              <a:t>organizations be designed to </a:t>
            </a:r>
            <a:r>
              <a:rPr lang="en-US" sz="2000" b="0" dirty="0">
                <a:latin typeface="Arial"/>
                <a:cs typeface="Arial"/>
              </a:rPr>
              <a:t>unlock value from everyone in the workforce?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>
                <a:latin typeface="Arial"/>
                <a:cs typeface="Arial"/>
              </a:rPr>
              <a:t>How can organizations become more nimble and resilient to today’s complexity, risk and competitive threats?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>
                <a:latin typeface="Arial"/>
                <a:cs typeface="Arial"/>
              </a:rPr>
              <a:t>How can organizations retain people long enough to make a sustainable contribution?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smtClean="0">
                <a:latin typeface="Arial"/>
                <a:cs typeface="Arial"/>
              </a:rPr>
              <a:t>How will we define leadership?</a:t>
            </a:r>
            <a:endParaRPr lang="en-US" sz="2000" b="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94" y="2369837"/>
            <a:ext cx="2157984" cy="144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9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2387" y="1876829"/>
            <a:ext cx="301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1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335735"/>
            <a:ext cx="8843749" cy="548640"/>
          </a:xfrm>
        </p:spPr>
        <p:txBody>
          <a:bodyPr/>
          <a:lstStyle/>
          <a:p>
            <a:pPr algn="ctr"/>
            <a:r>
              <a:rPr lang="en-US" sz="2700" b="1" dirty="0">
                <a:latin typeface="Arial"/>
                <a:cs typeface="Arial"/>
              </a:rPr>
              <a:t>Other Disciplines: What </a:t>
            </a:r>
            <a:r>
              <a:rPr lang="en-US" sz="2700" b="1" dirty="0" smtClean="0">
                <a:latin typeface="Arial"/>
                <a:cs typeface="Arial"/>
              </a:rPr>
              <a:t>we can learn</a:t>
            </a:r>
            <a:r>
              <a:rPr lang="en-US" sz="2700" b="1" dirty="0">
                <a:latin typeface="Arial"/>
                <a:cs typeface="Arial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070674"/>
            <a:ext cx="4804013" cy="3501327"/>
          </a:xfrm>
        </p:spPr>
        <p:txBody>
          <a:bodyPr>
            <a:no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200" b="0" dirty="0" smtClean="0">
                <a:latin typeface="Arial"/>
                <a:cs typeface="Arial"/>
              </a:rPr>
              <a:t>Architecture </a:t>
            </a:r>
            <a:r>
              <a:rPr lang="en-US" sz="2200" b="0" dirty="0">
                <a:latin typeface="Arial"/>
                <a:cs typeface="Arial"/>
              </a:rPr>
              <a:t>and Work Design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200" b="0" dirty="0" smtClean="0">
                <a:latin typeface="Arial"/>
                <a:cs typeface="Arial"/>
              </a:rPr>
              <a:t>Information </a:t>
            </a:r>
            <a:r>
              <a:rPr lang="en-US" sz="2200" b="0" dirty="0">
                <a:latin typeface="Arial"/>
                <a:cs typeface="Arial"/>
              </a:rPr>
              <a:t>Technology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200" b="0" dirty="0" smtClean="0">
                <a:latin typeface="Arial"/>
                <a:cs typeface="Arial"/>
              </a:rPr>
              <a:t>Anthropology</a:t>
            </a:r>
            <a:endParaRPr lang="en-US" sz="2200" b="0" dirty="0">
              <a:latin typeface="Arial"/>
              <a:cs typeface="Arial"/>
            </a:endParaRPr>
          </a:p>
          <a:p>
            <a:pPr marL="0" indent="0"/>
            <a:endParaRPr lang="en-US" sz="2200" b="0" dirty="0" smtClean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  <p:pic>
        <p:nvPicPr>
          <p:cNvPr id="5" name="Picture 4" descr="pic1.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2801276"/>
            <a:ext cx="2744635" cy="2028395"/>
          </a:xfrm>
          <a:prstGeom prst="rect">
            <a:avLst/>
          </a:prstGeom>
        </p:spPr>
      </p:pic>
      <p:pic>
        <p:nvPicPr>
          <p:cNvPr id="6" name="Picture 5" descr="pic1.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39" y="3239224"/>
            <a:ext cx="2255753" cy="1805951"/>
          </a:xfrm>
          <a:prstGeom prst="rect">
            <a:avLst/>
          </a:prstGeom>
        </p:spPr>
      </p:pic>
      <p:pic>
        <p:nvPicPr>
          <p:cNvPr id="7" name="Picture 6" descr="pic1.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56" y="883428"/>
            <a:ext cx="3049090" cy="2226943"/>
          </a:xfrm>
          <a:prstGeom prst="rect">
            <a:avLst/>
          </a:prstGeom>
        </p:spPr>
      </p:pic>
      <p:pic>
        <p:nvPicPr>
          <p:cNvPr id="10" name="Picture 9" descr="pic1.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84" y="2874896"/>
            <a:ext cx="2918480" cy="194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0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114875"/>
            <a:ext cx="8843749" cy="548640"/>
          </a:xfrm>
        </p:spPr>
        <p:txBody>
          <a:bodyPr/>
          <a:lstStyle/>
          <a:p>
            <a:pPr algn="ctr"/>
            <a:r>
              <a:rPr lang="en-US" sz="2700" b="1" dirty="0">
                <a:latin typeface="Arial"/>
                <a:cs typeface="Arial"/>
              </a:rPr>
              <a:t>Other Disciplines: What </a:t>
            </a:r>
            <a:r>
              <a:rPr lang="en-US" sz="2700" b="1" dirty="0" smtClean="0">
                <a:latin typeface="Arial"/>
                <a:cs typeface="Arial"/>
              </a:rPr>
              <a:t>we can learn</a:t>
            </a:r>
            <a:r>
              <a:rPr lang="en-US" sz="2700" b="1" dirty="0">
                <a:latin typeface="Arial"/>
                <a:cs typeface="Arial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739384"/>
            <a:ext cx="4804013" cy="3501327"/>
          </a:xfrm>
        </p:spPr>
        <p:txBody>
          <a:bodyPr>
            <a:no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400" b="0" dirty="0" smtClean="0">
                <a:latin typeface="Arial"/>
                <a:cs typeface="Arial"/>
              </a:rPr>
              <a:t>Sociology</a:t>
            </a:r>
            <a:endParaRPr lang="en-US" sz="2400" b="0" dirty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400" b="0" dirty="0" smtClean="0">
                <a:latin typeface="Arial"/>
                <a:cs typeface="Arial"/>
              </a:rPr>
              <a:t>Psychology</a:t>
            </a:r>
            <a:endParaRPr lang="en-US" sz="2400" b="0" dirty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400" b="0" dirty="0" smtClean="0">
                <a:latin typeface="Arial"/>
                <a:cs typeface="Arial"/>
              </a:rPr>
              <a:t>Economics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400" b="0" dirty="0" smtClean="0">
                <a:latin typeface="Arial"/>
                <a:cs typeface="Arial"/>
              </a:rPr>
              <a:t>Biology</a:t>
            </a:r>
            <a:endParaRPr lang="en-US" sz="2400" b="0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  <p:pic>
        <p:nvPicPr>
          <p:cNvPr id="5" name="Picture 4" descr="pic1.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34" y="611450"/>
            <a:ext cx="2750378" cy="2380500"/>
          </a:xfrm>
          <a:prstGeom prst="rect">
            <a:avLst/>
          </a:prstGeom>
        </p:spPr>
      </p:pic>
      <p:pic>
        <p:nvPicPr>
          <p:cNvPr id="6" name="Picture 5" descr="pic1.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6" y="2991950"/>
            <a:ext cx="3773596" cy="2040176"/>
          </a:xfrm>
          <a:prstGeom prst="rect">
            <a:avLst/>
          </a:prstGeom>
        </p:spPr>
      </p:pic>
      <p:pic>
        <p:nvPicPr>
          <p:cNvPr id="8" name="Picture 7" descr="pic1.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86498" y="3018345"/>
            <a:ext cx="5037110" cy="2072520"/>
          </a:xfrm>
          <a:prstGeom prst="rect">
            <a:avLst/>
          </a:prstGeom>
        </p:spPr>
      </p:pic>
      <p:pic>
        <p:nvPicPr>
          <p:cNvPr id="9" name="Picture 8" descr="pic1.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79" y="648500"/>
            <a:ext cx="3497453" cy="2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6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05" y="335735"/>
            <a:ext cx="8843749" cy="548640"/>
          </a:xfrm>
        </p:spPr>
        <p:txBody>
          <a:bodyPr/>
          <a:lstStyle/>
          <a:p>
            <a:pPr algn="ctr"/>
            <a:r>
              <a:rPr lang="en-US" sz="2700" b="1" dirty="0" smtClean="0">
                <a:latin typeface="Arial"/>
                <a:cs typeface="Arial"/>
              </a:rPr>
              <a:t>From point of view….to research agenda</a:t>
            </a:r>
            <a:br>
              <a:rPr lang="en-US" sz="2700" b="1" dirty="0" smtClean="0">
                <a:latin typeface="Arial"/>
                <a:cs typeface="Arial"/>
              </a:rPr>
            </a:br>
            <a:r>
              <a:rPr lang="en-US" sz="2400" b="1" i="1" dirty="0" smtClean="0">
                <a:latin typeface="Arial"/>
                <a:cs typeface="Arial"/>
              </a:rPr>
              <a:t>The scholar practitioner journey</a:t>
            </a:r>
            <a:endParaRPr lang="en-US" sz="2400" b="1" i="1" dirty="0">
              <a:latin typeface="Arial"/>
              <a:cs typeface="Arial"/>
            </a:endParaRPr>
          </a:p>
        </p:txBody>
      </p:sp>
      <p:pic>
        <p:nvPicPr>
          <p:cNvPr id="7" name="Content Placeholder 6" descr="Screen Shot 2014-04-26 at 10.22.0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18" r="-73018"/>
          <a:stretch>
            <a:fillRect/>
          </a:stretch>
        </p:blipFill>
        <p:spPr>
          <a:xfrm>
            <a:off x="-1566131" y="1246735"/>
            <a:ext cx="7521575" cy="3579812"/>
          </a:xfrm>
        </p:spPr>
      </p:pic>
      <p:pic>
        <p:nvPicPr>
          <p:cNvPr id="8" name="Picture 7" descr="pic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130" y="1017557"/>
            <a:ext cx="2843427" cy="399856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1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335735"/>
            <a:ext cx="8843749" cy="54864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Hypothesis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455" y="1068426"/>
            <a:ext cx="5470494" cy="379610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Def. 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supposition made on basis of limited evidence as a starting point for further investigation.  Origin dates to 16</a:t>
            </a:r>
            <a:r>
              <a:rPr lang="en-US" sz="2400" i="1" baseline="300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century Latin and Greek 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word ‘</a:t>
            </a:r>
            <a:r>
              <a:rPr lang="en-US" sz="2400" i="1" dirty="0" err="1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hyputhesis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’ meaning foundation from –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‘</a:t>
            </a:r>
            <a:r>
              <a:rPr lang="en-US" sz="2400" i="1" dirty="0" err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hypu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’ 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- under and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‘thesis’  - placing. </a:t>
            </a:r>
          </a:p>
          <a:p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 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  <p:pic>
        <p:nvPicPr>
          <p:cNvPr id="7" name="Picture 6" descr="pic1.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48" y="1895665"/>
            <a:ext cx="3499697" cy="29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5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188495"/>
            <a:ext cx="8843749" cy="54864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P2P organization architecture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774" y="4354397"/>
            <a:ext cx="8763124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9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/>
                <a:cs typeface="Arial"/>
              </a:rPr>
              <a:t>Nodes, </a:t>
            </a:r>
            <a:r>
              <a:rPr lang="en-US" sz="2800" b="1" i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9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/>
                <a:cs typeface="Arial"/>
              </a:rPr>
              <a:t>Equipotency</a:t>
            </a:r>
            <a:r>
              <a:rPr lang="en-US" sz="28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9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/>
                <a:cs typeface="Arial"/>
              </a:rPr>
              <a:t>, Relational Dynamics</a:t>
            </a:r>
            <a:endParaRPr lang="en-US" sz="2800" b="1" i="1" dirty="0">
              <a:ln w="13462">
                <a:solidFill>
                  <a:schemeClr val="bg1"/>
                </a:solidFill>
                <a:prstDash val="solid"/>
              </a:ln>
              <a:solidFill>
                <a:srgbClr val="00009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290675"/>
              </p:ext>
            </p:extLst>
          </p:nvPr>
        </p:nvGraphicFramePr>
        <p:xfrm>
          <a:off x="822960" y="898173"/>
          <a:ext cx="7520940" cy="357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44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387" y="5687353"/>
            <a:ext cx="2805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77137"/>
                </a:solidFill>
              </a:rPr>
              <a:t>Peer to Peer Network Community</a:t>
            </a:r>
            <a:endParaRPr lang="en-US" sz="2400" b="1" dirty="0">
              <a:solidFill>
                <a:srgbClr val="E7713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7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221" y="133280"/>
            <a:ext cx="9309669" cy="54864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TODAY’S CONVERSATION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0" y="727615"/>
            <a:ext cx="6307242" cy="3501327"/>
          </a:xfrm>
        </p:spPr>
        <p:txBody>
          <a:bodyPr>
            <a:no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800" b="0" dirty="0" smtClean="0">
                <a:latin typeface="Arial"/>
                <a:cs typeface="Arial"/>
              </a:rPr>
              <a:t>Current landscape of OD today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b="0" dirty="0" smtClean="0">
                <a:latin typeface="Arial"/>
                <a:cs typeface="Arial"/>
              </a:rPr>
              <a:t>Business Trends and Business Environment impacting Org Design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b="0" dirty="0" smtClean="0">
                <a:latin typeface="Arial"/>
                <a:cs typeface="Arial"/>
              </a:rPr>
              <a:t> Why </a:t>
            </a:r>
            <a:r>
              <a:rPr lang="en-US" sz="2800" b="0" dirty="0">
                <a:latin typeface="Arial"/>
                <a:cs typeface="Arial"/>
              </a:rPr>
              <a:t>is it important</a:t>
            </a:r>
            <a:r>
              <a:rPr lang="en-US" sz="2800" b="0" dirty="0" smtClean="0">
                <a:latin typeface="Arial"/>
                <a:cs typeface="Arial"/>
              </a:rPr>
              <a:t>? What impact?</a:t>
            </a:r>
            <a:endParaRPr lang="en-US" sz="2800" b="0" dirty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800" b="0" dirty="0" smtClean="0">
                <a:latin typeface="Arial"/>
                <a:cs typeface="Arial"/>
              </a:rPr>
              <a:t>Challenges and Opportunities</a:t>
            </a:r>
            <a:endParaRPr lang="en-US" sz="2800" b="0" dirty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800" b="0" dirty="0" smtClean="0">
                <a:latin typeface="Arial"/>
                <a:cs typeface="Arial"/>
              </a:rPr>
              <a:t>A (Reframing) Point of View</a:t>
            </a:r>
            <a:endParaRPr lang="en-US" sz="2800" b="0" dirty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800" b="0" dirty="0" smtClean="0">
                <a:latin typeface="Arial"/>
                <a:cs typeface="Arial"/>
              </a:rPr>
              <a:t>The Benefit and Getting Started</a:t>
            </a:r>
            <a:endParaRPr lang="en-US" sz="2800" b="0" dirty="0">
              <a:latin typeface="Arial"/>
              <a:cs typeface="Arial"/>
            </a:endParaRPr>
          </a:p>
        </p:txBody>
      </p:sp>
      <p:pic>
        <p:nvPicPr>
          <p:cNvPr id="5" name="Picture 4" descr="pic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76" y="1718530"/>
            <a:ext cx="2857500" cy="33537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6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188495"/>
            <a:ext cx="8843749" cy="548640"/>
          </a:xfrm>
        </p:spPr>
        <p:txBody>
          <a:bodyPr/>
          <a:lstStyle/>
          <a:p>
            <a:pPr algn="ctr"/>
            <a:r>
              <a:rPr lang="en-US" sz="2700" b="1" dirty="0">
                <a:latin typeface="Arial"/>
                <a:cs typeface="Arial"/>
              </a:rPr>
              <a:t>What is </a:t>
            </a:r>
            <a:r>
              <a:rPr lang="en-US" sz="2700" b="1" dirty="0" smtClean="0">
                <a:latin typeface="Arial"/>
                <a:cs typeface="Arial"/>
              </a:rPr>
              <a:t>a peer </a:t>
            </a:r>
            <a:r>
              <a:rPr lang="en-US" sz="2700" b="1" dirty="0">
                <a:latin typeface="Arial"/>
                <a:cs typeface="Arial"/>
              </a:rPr>
              <a:t>to peer network </a:t>
            </a:r>
            <a:r>
              <a:rPr lang="en-US" sz="2700" b="1" dirty="0" smtClean="0">
                <a:latin typeface="Arial"/>
                <a:cs typeface="Arial"/>
              </a:rPr>
              <a:t>community?</a:t>
            </a:r>
            <a:endParaRPr lang="en-US" sz="27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713480"/>
            <a:ext cx="8843749" cy="35013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An organizational </a:t>
            </a:r>
            <a:r>
              <a:rPr lang="en-US" sz="2400" b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framework </a:t>
            </a:r>
            <a:r>
              <a:rPr lang="en-US" sz="2400" b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for the 21</a:t>
            </a:r>
            <a:r>
              <a:rPr lang="en-US" sz="2400" b="0" baseline="300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st</a:t>
            </a:r>
            <a:r>
              <a:rPr lang="en-US" sz="2400" b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 century that integrates </a:t>
            </a:r>
            <a:r>
              <a:rPr lang="en-US" sz="2400" i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leadership, work environment </a:t>
            </a:r>
            <a:r>
              <a:rPr lang="en-US" sz="2400" b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and </a:t>
            </a:r>
            <a:r>
              <a:rPr lang="en-US" sz="2400" i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work experience </a:t>
            </a:r>
            <a:r>
              <a:rPr lang="en-US" sz="2400" b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into an </a:t>
            </a:r>
            <a:r>
              <a:rPr lang="en-US" sz="2400" b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interlocking </a:t>
            </a:r>
            <a:r>
              <a:rPr lang="en-US" sz="2400" b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organizational architecture. </a:t>
            </a:r>
            <a:r>
              <a:rPr lang="en-US" sz="2400" b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It is akin to distributed and collective </a:t>
            </a:r>
            <a:r>
              <a:rPr lang="en-US" sz="2400" b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organization and social network models </a:t>
            </a:r>
            <a:r>
              <a:rPr lang="en-US" sz="2400" b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but differs in that </a:t>
            </a:r>
            <a:r>
              <a:rPr lang="en-US" sz="2400" b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a p2p network community </a:t>
            </a:r>
            <a:r>
              <a:rPr lang="en-US" sz="2400" b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is distributed </a:t>
            </a:r>
            <a:r>
              <a:rPr lang="en-US" sz="2400" b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within and between a network of </a:t>
            </a:r>
            <a:r>
              <a:rPr lang="en-US" sz="2400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equipotent nodes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b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(individuals) through </a:t>
            </a:r>
            <a:r>
              <a:rPr lang="en-US" sz="2400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dynamic,  relational work connections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5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335735"/>
            <a:ext cx="8843749" cy="548640"/>
          </a:xfrm>
        </p:spPr>
        <p:txBody>
          <a:bodyPr/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997054"/>
            <a:ext cx="5671461" cy="3501327"/>
          </a:xfrm>
        </p:spPr>
        <p:txBody>
          <a:bodyPr>
            <a:no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400" i="1" dirty="0" err="1">
                <a:latin typeface="Arial"/>
                <a:cs typeface="Arial"/>
              </a:rPr>
              <a:t>Equipotency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b="0" i="1" dirty="0">
                <a:latin typeface="Arial"/>
                <a:cs typeface="Arial"/>
              </a:rPr>
              <a:t>– the capacity of each node in the network community to function as a provider or receiver given the asset needed. 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400" i="1" dirty="0" smtClean="0">
                <a:latin typeface="Arial"/>
                <a:cs typeface="Arial"/>
              </a:rPr>
              <a:t>Equipotent </a:t>
            </a:r>
            <a:r>
              <a:rPr lang="en-US" sz="2400" i="1" dirty="0">
                <a:latin typeface="Arial"/>
                <a:cs typeface="Arial"/>
              </a:rPr>
              <a:t>nodes </a:t>
            </a:r>
            <a:r>
              <a:rPr lang="en-US" sz="2400" b="0" i="1" dirty="0">
                <a:latin typeface="Arial"/>
                <a:cs typeface="Arial"/>
              </a:rPr>
              <a:t>– individuals within a network community that have </a:t>
            </a:r>
            <a:r>
              <a:rPr lang="en-US" sz="2400" b="0" i="1" u="sng" dirty="0">
                <a:latin typeface="Arial"/>
                <a:cs typeface="Arial"/>
              </a:rPr>
              <a:t>equal authority, power and responsibility to connect</a:t>
            </a:r>
            <a:r>
              <a:rPr lang="en-US" sz="2400" b="0" i="1" dirty="0">
                <a:latin typeface="Arial"/>
                <a:cs typeface="Arial"/>
              </a:rPr>
              <a:t> with others as suppliers or consumers</a:t>
            </a:r>
            <a:r>
              <a:rPr lang="en-US" sz="2400" b="0" i="1" dirty="0" smtClean="0">
                <a:latin typeface="Arial"/>
                <a:cs typeface="Arial"/>
              </a:rPr>
              <a:t>.</a:t>
            </a:r>
            <a:endParaRPr lang="en-US" sz="2400" b="0" i="1" dirty="0">
              <a:latin typeface="Arial"/>
              <a:cs typeface="Arial"/>
            </a:endParaRPr>
          </a:p>
        </p:txBody>
      </p:sp>
      <p:pic>
        <p:nvPicPr>
          <p:cNvPr id="7" name="Picture 6" descr="pic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322" y="2265028"/>
            <a:ext cx="3324014" cy="275881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4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335735"/>
            <a:ext cx="8843749" cy="54864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3 x 3 Table discussion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84" y="1289713"/>
            <a:ext cx="1894812" cy="348700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4715" y="1361936"/>
            <a:ext cx="491484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u"/>
            </a:pPr>
            <a:r>
              <a:rPr lang="en-US" sz="2800" dirty="0" smtClean="0"/>
              <a:t>What three (3) questions come to mind?</a:t>
            </a:r>
          </a:p>
          <a:p>
            <a:pPr marL="285750" indent="-285750">
              <a:buFont typeface="Wingdings" charset="0"/>
              <a:buChar char="u"/>
            </a:pPr>
            <a:r>
              <a:rPr lang="en-US" sz="2800" dirty="0" smtClean="0"/>
              <a:t>What three (3) outcomes would you expect from this design framework?</a:t>
            </a:r>
          </a:p>
          <a:p>
            <a:pPr marL="285750" indent="-285750">
              <a:buFont typeface="Wingdings" charset="0"/>
              <a:buChar char="u"/>
            </a:pPr>
            <a:r>
              <a:rPr lang="en-US" sz="2800" dirty="0" smtClean="0"/>
              <a:t>What three (3) factors would you use to measure impact?</a:t>
            </a:r>
          </a:p>
        </p:txBody>
      </p:sp>
    </p:spTree>
    <p:extLst>
      <p:ext uri="{BB962C8B-B14F-4D97-AF65-F5344CB8AC3E}">
        <p14:creationId xmlns:p14="http://schemas.microsoft.com/office/powerpoint/2010/main" val="251983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335735"/>
            <a:ext cx="8843749" cy="548640"/>
          </a:xfrm>
        </p:spPr>
        <p:txBody>
          <a:bodyPr/>
          <a:lstStyle/>
          <a:p>
            <a:pPr algn="ctr"/>
            <a:r>
              <a:rPr lang="en-US" sz="2700" b="1" dirty="0">
                <a:latin typeface="Arial"/>
                <a:cs typeface="Arial"/>
              </a:rPr>
              <a:t>We already have Network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219" y="1176485"/>
            <a:ext cx="2573572" cy="3501327"/>
          </a:xfrm>
        </p:spPr>
        <p:txBody>
          <a:bodyPr>
            <a:no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nl-NL" sz="2200" b="0" dirty="0">
                <a:latin typeface="Arial"/>
                <a:cs typeface="Arial"/>
              </a:rPr>
              <a:t>Facebook</a:t>
            </a:r>
          </a:p>
          <a:p>
            <a:pPr marL="457200" indent="-457200">
              <a:buFont typeface="Wingdings" charset="2"/>
              <a:buChar char="u"/>
            </a:pPr>
            <a:r>
              <a:rPr lang="nl-NL" sz="2200" b="0" dirty="0">
                <a:latin typeface="Arial"/>
                <a:cs typeface="Arial"/>
              </a:rPr>
              <a:t>Twitter</a:t>
            </a:r>
          </a:p>
          <a:p>
            <a:pPr marL="457200" indent="-457200">
              <a:buFont typeface="Wingdings" charset="2"/>
              <a:buChar char="u"/>
            </a:pPr>
            <a:r>
              <a:rPr lang="nl-NL" sz="2200" b="0" dirty="0">
                <a:latin typeface="Arial"/>
                <a:cs typeface="Arial"/>
              </a:rPr>
              <a:t>Instagram</a:t>
            </a:r>
          </a:p>
          <a:p>
            <a:pPr marL="457200" indent="-457200">
              <a:buFont typeface="Wingdings" charset="2"/>
              <a:buChar char="u"/>
            </a:pPr>
            <a:r>
              <a:rPr lang="nl-NL" sz="2200" b="0" dirty="0">
                <a:latin typeface="Arial"/>
                <a:cs typeface="Arial"/>
              </a:rPr>
              <a:t>Linkediin</a:t>
            </a:r>
          </a:p>
          <a:p>
            <a:pPr marL="457200" indent="-457200">
              <a:buFont typeface="Wingdings" charset="2"/>
              <a:buChar char="u"/>
            </a:pPr>
            <a:r>
              <a:rPr lang="nl-NL" sz="2200" b="0" dirty="0">
                <a:latin typeface="Arial"/>
                <a:cs typeface="Arial"/>
              </a:rPr>
              <a:t>Google +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749" y="1111398"/>
            <a:ext cx="3178791" cy="3178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791" y="1111398"/>
            <a:ext cx="1058377" cy="1058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464" y="2396797"/>
            <a:ext cx="1060704" cy="106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464" y="3511297"/>
            <a:ext cx="1060704" cy="106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6121" y="1640586"/>
            <a:ext cx="1060704" cy="106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6121" y="2866898"/>
            <a:ext cx="1060704" cy="106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2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335735"/>
            <a:ext cx="8843749" cy="548640"/>
          </a:xfrm>
        </p:spPr>
        <p:txBody>
          <a:bodyPr/>
          <a:lstStyle/>
          <a:p>
            <a:pPr algn="ctr"/>
            <a:r>
              <a:rPr lang="en-US" sz="2700" b="1" dirty="0">
                <a:latin typeface="Arial"/>
                <a:cs typeface="Arial"/>
              </a:rPr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91" y="1070674"/>
            <a:ext cx="5441363" cy="3501327"/>
          </a:xfrm>
        </p:spPr>
        <p:txBody>
          <a:bodyPr>
            <a:no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200" b="0" dirty="0">
                <a:latin typeface="Arial"/>
                <a:cs typeface="Arial"/>
              </a:rPr>
              <a:t>It’s a mindset shift not a process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200" b="0" dirty="0">
                <a:latin typeface="Arial"/>
                <a:cs typeface="Arial"/>
              </a:rPr>
              <a:t>Must assess organization readiness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200" b="0" dirty="0">
                <a:latin typeface="Arial"/>
                <a:cs typeface="Arial"/>
              </a:rPr>
              <a:t>Gain </a:t>
            </a:r>
            <a:r>
              <a:rPr lang="en-US" sz="2200" b="0" dirty="0" smtClean="0">
                <a:latin typeface="Arial"/>
                <a:cs typeface="Arial"/>
              </a:rPr>
              <a:t>leader </a:t>
            </a:r>
            <a:r>
              <a:rPr lang="en-US" sz="2200" b="0" dirty="0">
                <a:latin typeface="Arial"/>
                <a:cs typeface="Arial"/>
              </a:rPr>
              <a:t>commitment and address strength of current design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200" b="0" dirty="0">
                <a:latin typeface="Arial"/>
                <a:cs typeface="Arial"/>
              </a:rPr>
              <a:t>Start with where the organization is currently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200" b="0" dirty="0">
                <a:latin typeface="Arial"/>
                <a:cs typeface="Arial"/>
              </a:rPr>
              <a:t>Focus on successive approximations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72" y="610055"/>
            <a:ext cx="2533650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184" y="2684600"/>
            <a:ext cx="2105025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7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335735"/>
            <a:ext cx="8843749" cy="548640"/>
          </a:xfrm>
        </p:spPr>
        <p:txBody>
          <a:bodyPr/>
          <a:lstStyle/>
          <a:p>
            <a:pPr algn="ctr"/>
            <a:r>
              <a:rPr lang="en-US" sz="2700" b="1" dirty="0">
                <a:latin typeface="Arial"/>
                <a:cs typeface="Arial"/>
              </a:rPr>
              <a:t>Stages of Organization Readiness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70674"/>
            <a:ext cx="5158854" cy="3501327"/>
          </a:xfrm>
        </p:spPr>
        <p:txBody>
          <a:bodyPr>
            <a:no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200" i="1" u="sng" dirty="0">
                <a:latin typeface="Arial"/>
                <a:cs typeface="Arial"/>
              </a:rPr>
              <a:t>Stage 1</a:t>
            </a:r>
            <a:r>
              <a:rPr lang="en-US" sz="2200" b="0" dirty="0">
                <a:latin typeface="Arial"/>
                <a:cs typeface="Arial"/>
              </a:rPr>
              <a:t>: </a:t>
            </a:r>
            <a:r>
              <a:rPr lang="en-US" sz="2200" b="0" dirty="0" smtClean="0">
                <a:latin typeface="Arial"/>
                <a:cs typeface="Arial"/>
              </a:rPr>
              <a:t>Clear understanding, commitment and communication </a:t>
            </a:r>
            <a:r>
              <a:rPr lang="en-US" sz="2200" b="0" dirty="0">
                <a:latin typeface="Arial"/>
                <a:cs typeface="Arial"/>
              </a:rPr>
              <a:t>of purpose and values </a:t>
            </a:r>
            <a:endParaRPr lang="en-US" sz="2200" b="0" dirty="0" smtClean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200" i="1" u="sng" dirty="0" smtClean="0">
                <a:latin typeface="Arial"/>
                <a:cs typeface="Arial"/>
              </a:rPr>
              <a:t>Stage </a:t>
            </a:r>
            <a:r>
              <a:rPr lang="en-US" sz="2200" i="1" u="sng" dirty="0">
                <a:latin typeface="Arial"/>
                <a:cs typeface="Arial"/>
              </a:rPr>
              <a:t>2</a:t>
            </a:r>
            <a:r>
              <a:rPr lang="en-US" sz="2200" b="0" dirty="0">
                <a:latin typeface="Arial"/>
                <a:cs typeface="Arial"/>
              </a:rPr>
              <a:t>: Mutual and continuous exchange of input and output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200" i="1" u="sng" dirty="0">
                <a:latin typeface="Arial"/>
                <a:cs typeface="Arial"/>
              </a:rPr>
              <a:t>Stage 3</a:t>
            </a:r>
            <a:r>
              <a:rPr lang="en-US" sz="2200" b="0" dirty="0">
                <a:latin typeface="Arial"/>
                <a:cs typeface="Arial"/>
              </a:rPr>
              <a:t>: Reconciliation of </a:t>
            </a:r>
            <a:r>
              <a:rPr lang="en-US" sz="2200" b="0" dirty="0" smtClean="0">
                <a:latin typeface="Arial"/>
                <a:cs typeface="Arial"/>
              </a:rPr>
              <a:t>polarities, tensions and abstractions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200" i="1" u="sng" dirty="0" smtClean="0">
                <a:latin typeface="Arial"/>
                <a:cs typeface="Arial"/>
              </a:rPr>
              <a:t>Stage </a:t>
            </a:r>
            <a:r>
              <a:rPr lang="en-US" sz="2200" i="1" u="sng" dirty="0">
                <a:latin typeface="Arial"/>
                <a:cs typeface="Arial"/>
              </a:rPr>
              <a:t>4</a:t>
            </a:r>
            <a:r>
              <a:rPr lang="en-US" sz="2200" b="0" dirty="0">
                <a:latin typeface="Arial"/>
                <a:cs typeface="Arial"/>
              </a:rPr>
              <a:t>: Formation of dyad exchange structures </a:t>
            </a:r>
            <a:r>
              <a:rPr lang="en-US" sz="2200" b="0" dirty="0" smtClean="0">
                <a:latin typeface="Arial"/>
                <a:cs typeface="Arial"/>
              </a:rPr>
              <a:t>within </a:t>
            </a:r>
            <a:r>
              <a:rPr lang="en-US" sz="2200" b="0" dirty="0">
                <a:latin typeface="Arial"/>
                <a:cs typeface="Arial"/>
              </a:rPr>
              <a:t>a network community</a:t>
            </a:r>
          </a:p>
        </p:txBody>
      </p:sp>
      <p:pic>
        <p:nvPicPr>
          <p:cNvPr id="5" name="Picture 4" descr="pic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0506" y="1327050"/>
            <a:ext cx="4033487" cy="31084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7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335735"/>
            <a:ext cx="8843749" cy="548640"/>
          </a:xfrm>
        </p:spPr>
        <p:txBody>
          <a:bodyPr/>
          <a:lstStyle/>
          <a:p>
            <a:pPr algn="ctr"/>
            <a:r>
              <a:rPr lang="en-US" sz="2700" b="1" dirty="0">
                <a:latin typeface="Arial"/>
                <a:cs typeface="Arial"/>
              </a:rPr>
              <a:t>On P2P Path</a:t>
            </a:r>
          </a:p>
        </p:txBody>
      </p:sp>
      <p:pic>
        <p:nvPicPr>
          <p:cNvPr id="4" name="Picture1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1" y="1222366"/>
            <a:ext cx="2424132" cy="172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3"/>
          <p:cNvPicPr>
            <a:picLocks noRot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26" y="1374766"/>
            <a:ext cx="2086731" cy="1298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4"/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13" y="1450966"/>
            <a:ext cx="1992304" cy="1251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5"/>
          <p:cNvPicPr>
            <a:picLocks noRot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2" y="3028941"/>
            <a:ext cx="1586764" cy="1586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6"/>
          <p:cNvPicPr>
            <a:picLocks noRot="1"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08" y="3163084"/>
            <a:ext cx="1311442" cy="131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7"/>
          <p:cNvPicPr>
            <a:picLocks noRot="1"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82" y="3092442"/>
            <a:ext cx="2141845" cy="140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8"/>
          <p:cNvPicPr>
            <a:picLocks noRot="1"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92" y="3355966"/>
            <a:ext cx="2135778" cy="86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8913" y="1248061"/>
            <a:ext cx="1479989" cy="1638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6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335735"/>
            <a:ext cx="8843749" cy="54864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NEW JOB TITLES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832" y="684015"/>
            <a:ext cx="8609690" cy="350132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90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Minion Pro"/>
                <a:cs typeface="Minion Pro"/>
              </a:rPr>
              <a:t>Data Scientist</a:t>
            </a:r>
            <a:r>
              <a:rPr lang="en-US" sz="19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2000" dirty="0">
                <a:ln/>
                <a:solidFill>
                  <a:srgbClr val="3366FF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 Neue"/>
                <a:cs typeface="Helvetica Neue"/>
              </a:rPr>
              <a:t>Data Analyst</a:t>
            </a:r>
            <a:r>
              <a:rPr lang="en-US" sz="19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1800" dirty="0">
                <a:ln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merican Typewriter"/>
                <a:cs typeface="American Typewriter"/>
              </a:rPr>
              <a:t>Data Visualization </a:t>
            </a:r>
            <a:r>
              <a:rPr lang="en-US" sz="1900" dirty="0">
                <a:ln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Specialist,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badi MT Condensed Extra Bold"/>
                <a:cs typeface="Abadi MT Condensed Extra Bold"/>
              </a:rPr>
              <a:t>Chief Analytic Officer, </a:t>
            </a:r>
            <a:r>
              <a:rPr lang="en-US" sz="2800" dirty="0">
                <a:ln/>
                <a:solidFill>
                  <a:srgbClr val="396AFF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pple Chancery"/>
                <a:cs typeface="Apple Chancery"/>
              </a:rPr>
              <a:t>Chief Data Officer</a:t>
            </a:r>
            <a:r>
              <a:rPr lang="en-US" sz="19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, </a:t>
            </a:r>
            <a:r>
              <a:rPr lang="en-US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pple Symbols"/>
                <a:cs typeface="Apple Symbols"/>
              </a:rPr>
              <a:t>Information Strategist</a:t>
            </a:r>
            <a:r>
              <a:rPr lang="en-US" sz="19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2000" dirty="0">
                <a:ln/>
                <a:solidFill>
                  <a:srgbClr val="87454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skerville"/>
                <a:cs typeface="Baskerville"/>
              </a:rPr>
              <a:t>Data Quality Analyst,</a:t>
            </a:r>
            <a:r>
              <a:rPr lang="en-US" sz="1900" dirty="0">
                <a:ln/>
                <a:solidFill>
                  <a:srgbClr val="87454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9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Data Ethics Specialist, Chief Ethics Officer, </a:t>
            </a:r>
            <a:r>
              <a:rPr lang="en-US" sz="1900" dirty="0">
                <a:ln/>
                <a:solidFill>
                  <a:srgbClr val="35AC3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Data Engineer</a:t>
            </a:r>
            <a:r>
              <a:rPr lang="en-US" sz="19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20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pple Chancery"/>
                <a:cs typeface="Apple Chancery"/>
              </a:rPr>
              <a:t>Data Architect,</a:t>
            </a:r>
            <a:r>
              <a:rPr lang="en-US" sz="19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900" dirty="0">
                <a:ln/>
                <a:solidFill>
                  <a:srgbClr val="FFDD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Chief Risk Officer</a:t>
            </a:r>
            <a:r>
              <a:rPr lang="en-US" sz="19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, Chief </a:t>
            </a:r>
            <a:r>
              <a:rPr lang="en-US" sz="19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Design Officer, </a:t>
            </a:r>
            <a:r>
              <a:rPr lang="en-US" sz="2000" dirty="0">
                <a:ln/>
                <a:solidFill>
                  <a:srgbClr val="FE7F3F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halkduster"/>
                <a:cs typeface="Chalkduster"/>
              </a:rPr>
              <a:t>Social Media Expert,</a:t>
            </a:r>
            <a:r>
              <a:rPr lang="en-US" sz="2800" dirty="0">
                <a:ln/>
                <a:solidFill>
                  <a:srgbClr val="87454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 Software Engineer</a:t>
            </a:r>
            <a:r>
              <a:rPr lang="en-US" sz="19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, Digital Marketing Specialist, </a:t>
            </a:r>
            <a:r>
              <a:rPr lang="en-US" sz="20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venir Black Oblique"/>
                <a:cs typeface="Avenir Black Oblique"/>
              </a:rPr>
              <a:t>Chief People Officer</a:t>
            </a:r>
            <a:r>
              <a:rPr lang="en-US" sz="19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, Chief Talent Officer, </a:t>
            </a:r>
            <a:r>
              <a:rPr lang="en-US" sz="2000" dirty="0">
                <a:ln/>
                <a:solidFill>
                  <a:srgbClr val="287F3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/>
                <a:cs typeface="Comic Sans MS"/>
              </a:rPr>
              <a:t>Chief Marketing Officer</a:t>
            </a:r>
            <a:r>
              <a:rPr lang="en-US" sz="19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, Chief Information Officer, </a:t>
            </a:r>
            <a:r>
              <a:rPr lang="en-US" sz="28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Chief Technology Officer</a:t>
            </a:r>
            <a:r>
              <a:rPr lang="en-US" sz="19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2400" dirty="0" smtClean="0">
                <a:ln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Chief </a:t>
            </a:r>
            <a:r>
              <a:rPr lang="en-US" sz="2400" dirty="0">
                <a:ln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Transformation Officer,</a:t>
            </a:r>
            <a:r>
              <a:rPr lang="en-US" sz="19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 Chief Financial </a:t>
            </a:r>
            <a:r>
              <a:rPr lang="en-US" sz="19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/>
                <a:cs typeface="Arial"/>
              </a:rPr>
              <a:t>Officer</a:t>
            </a:r>
            <a:endParaRPr lang="en-US" sz="19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335735"/>
            <a:ext cx="8843749" cy="548640"/>
          </a:xfrm>
        </p:spPr>
        <p:txBody>
          <a:bodyPr/>
          <a:lstStyle/>
          <a:p>
            <a:pPr algn="ctr"/>
            <a:r>
              <a:rPr lang="en-US" sz="2700" b="1" dirty="0" smtClean="0">
                <a:latin typeface="Arial"/>
                <a:cs typeface="Arial"/>
              </a:rPr>
              <a:t>CURRENT organization design Landscape</a:t>
            </a:r>
            <a:endParaRPr lang="en-US" sz="2700" b="1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0" y="992980"/>
            <a:ext cx="2970880" cy="39550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41226" y="3244334"/>
            <a:ext cx="661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 1</a:t>
            </a:r>
          </a:p>
        </p:txBody>
      </p:sp>
      <p:pic>
        <p:nvPicPr>
          <p:cNvPr id="8" name="Picture 7" descr="pic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1" y="884375"/>
            <a:ext cx="3479046" cy="3101990"/>
          </a:xfrm>
          <a:prstGeom prst="rect">
            <a:avLst/>
          </a:prstGeom>
        </p:spPr>
      </p:pic>
      <p:pic>
        <p:nvPicPr>
          <p:cNvPr id="9" name="Picture 8" descr="pic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48" y="1876827"/>
            <a:ext cx="3301209" cy="28678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Shot 2014-04-26 at 7.51.3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43" r="-32770"/>
          <a:stretch/>
        </p:blipFill>
        <p:spPr>
          <a:xfrm>
            <a:off x="-239605" y="265412"/>
            <a:ext cx="11963009" cy="481529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538190"/>
            <a:ext cx="8843749" cy="548640"/>
          </a:xfrm>
        </p:spPr>
        <p:txBody>
          <a:bodyPr/>
          <a:lstStyle/>
          <a:p>
            <a:pPr algn="ctr"/>
            <a:r>
              <a:rPr lang="en-US" sz="2700" b="1" dirty="0" smtClean="0">
                <a:latin typeface="Arial"/>
                <a:cs typeface="Arial"/>
              </a:rPr>
              <a:t>CURRENT organization design Landscape</a:t>
            </a:r>
            <a:br>
              <a:rPr lang="en-US" sz="2700" b="1" dirty="0" smtClean="0">
                <a:latin typeface="Arial"/>
                <a:cs typeface="Arial"/>
              </a:rPr>
            </a:br>
            <a:r>
              <a:rPr lang="en-US" sz="2700" b="1" dirty="0" smtClean="0">
                <a:latin typeface="Arial"/>
                <a:cs typeface="Arial"/>
              </a:rPr>
              <a:t>(Decisions and governance)</a:t>
            </a:r>
            <a:endParaRPr lang="en-US" sz="2700" b="1" dirty="0"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5992828"/>
              </p:ext>
            </p:extLst>
          </p:nvPr>
        </p:nvGraphicFramePr>
        <p:xfrm>
          <a:off x="1524000" y="97368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75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262115"/>
            <a:ext cx="8843749" cy="548640"/>
          </a:xfrm>
        </p:spPr>
        <p:txBody>
          <a:bodyPr/>
          <a:lstStyle/>
          <a:p>
            <a:pPr algn="ctr"/>
            <a:r>
              <a:rPr lang="en-US" sz="2700" b="1" dirty="0" smtClean="0">
                <a:latin typeface="Arial"/>
                <a:cs typeface="Arial"/>
              </a:rPr>
              <a:t>Business trends </a:t>
            </a:r>
            <a:r>
              <a:rPr lang="en-US" sz="2700" b="1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700" b="1" dirty="0">
                <a:latin typeface="Arial"/>
                <a:cs typeface="Arial"/>
                <a:sym typeface="Wingdings"/>
              </a:rPr>
              <a:t> </a:t>
            </a:r>
            <a:r>
              <a:rPr lang="en-US" sz="2700" b="1" dirty="0" smtClean="0">
                <a:latin typeface="Arial"/>
                <a:cs typeface="Arial"/>
                <a:sym typeface="Wingdings"/>
              </a:rPr>
              <a:t>business environment</a:t>
            </a:r>
            <a:endParaRPr lang="en-US" sz="27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941839"/>
            <a:ext cx="5909481" cy="3501327"/>
          </a:xfrm>
        </p:spPr>
        <p:txBody>
          <a:bodyPr>
            <a:no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400" b="0" dirty="0" smtClean="0">
                <a:latin typeface="Arial"/>
                <a:cs typeface="Arial"/>
              </a:rPr>
              <a:t>Globalization – all types, all sizes</a:t>
            </a:r>
            <a:endParaRPr lang="en-US" sz="2400" b="0" dirty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400" b="0" dirty="0" smtClean="0">
                <a:latin typeface="Arial"/>
                <a:cs typeface="Arial"/>
              </a:rPr>
              <a:t>Technology Advances; Disruptive</a:t>
            </a:r>
            <a:endParaRPr lang="en-US" sz="2400" b="0" dirty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400" b="0" dirty="0">
                <a:latin typeface="Arial"/>
                <a:cs typeface="Arial"/>
              </a:rPr>
              <a:t>Competitive </a:t>
            </a:r>
            <a:r>
              <a:rPr lang="en-US" sz="2400" b="0" dirty="0" smtClean="0">
                <a:latin typeface="Arial"/>
                <a:cs typeface="Arial"/>
              </a:rPr>
              <a:t>and Regulatory pressure</a:t>
            </a:r>
            <a:endParaRPr lang="en-US" sz="2400" b="0" dirty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400" b="0" dirty="0">
                <a:latin typeface="Arial"/>
                <a:cs typeface="Arial"/>
              </a:rPr>
              <a:t>Leaner companies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400" b="0" dirty="0" smtClean="0">
                <a:latin typeface="Arial"/>
                <a:cs typeface="Arial"/>
              </a:rPr>
              <a:t>Acceleration </a:t>
            </a:r>
            <a:r>
              <a:rPr lang="en-US" sz="2400" b="0" dirty="0">
                <a:latin typeface="Arial"/>
                <a:cs typeface="Arial"/>
              </a:rPr>
              <a:t>of products/service into many countries; and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400" b="0" dirty="0">
                <a:latin typeface="Arial"/>
                <a:cs typeface="Arial"/>
              </a:rPr>
              <a:t>Aggressive global </a:t>
            </a:r>
            <a:r>
              <a:rPr lang="en-US" sz="2400" b="0" dirty="0" smtClean="0">
                <a:latin typeface="Arial"/>
                <a:cs typeface="Arial"/>
              </a:rPr>
              <a:t>expansion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400" b="0" dirty="0" smtClean="0">
                <a:latin typeface="Arial"/>
                <a:cs typeface="Arial"/>
              </a:rPr>
              <a:t>Changing </a:t>
            </a:r>
            <a:r>
              <a:rPr lang="en-US" sz="2400" b="0" dirty="0">
                <a:latin typeface="Arial"/>
                <a:cs typeface="Arial"/>
              </a:rPr>
              <a:t>workforce environment</a:t>
            </a:r>
          </a:p>
          <a:p>
            <a:pPr marL="0" indent="0"/>
            <a:endParaRPr lang="en-US" sz="2400" b="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64" y="1070674"/>
            <a:ext cx="2714625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888" y="2969099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1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170090"/>
            <a:ext cx="8843749" cy="548640"/>
          </a:xfrm>
        </p:spPr>
        <p:txBody>
          <a:bodyPr/>
          <a:lstStyle/>
          <a:p>
            <a:pPr algn="ctr"/>
            <a:r>
              <a:rPr lang="en-US" sz="2700" b="1" dirty="0" smtClean="0">
                <a:latin typeface="Arial"/>
                <a:cs typeface="Arial"/>
              </a:rPr>
              <a:t>diverse Workforce:  who, what, where</a:t>
            </a:r>
            <a:endParaRPr lang="en-US" sz="27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3" y="886624"/>
            <a:ext cx="5566634" cy="3501327"/>
          </a:xfrm>
        </p:spPr>
        <p:txBody>
          <a:bodyPr>
            <a:no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400" b="0" dirty="0" smtClean="0">
                <a:latin typeface="Arial"/>
                <a:cs typeface="Arial"/>
              </a:rPr>
              <a:t>Worker profile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400" b="0" dirty="0" smtClean="0">
                <a:latin typeface="Arial"/>
                <a:cs typeface="Arial"/>
              </a:rPr>
              <a:t>Higher level of worker </a:t>
            </a:r>
            <a:r>
              <a:rPr lang="en-US" sz="2400" b="0" dirty="0">
                <a:latin typeface="Arial"/>
                <a:cs typeface="Arial"/>
              </a:rPr>
              <a:t>collaboration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400" b="0" dirty="0">
                <a:latin typeface="Arial"/>
                <a:cs typeface="Arial"/>
              </a:rPr>
              <a:t>New </a:t>
            </a:r>
            <a:r>
              <a:rPr lang="en-US" sz="2400" b="0" dirty="0" smtClean="0">
                <a:latin typeface="Arial"/>
                <a:cs typeface="Arial"/>
              </a:rPr>
              <a:t>technology </a:t>
            </a:r>
            <a:r>
              <a:rPr lang="en-US" sz="2400" b="0" dirty="0">
                <a:latin typeface="Arial"/>
                <a:cs typeface="Arial"/>
              </a:rPr>
              <a:t>skills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400" b="0" dirty="0" smtClean="0">
                <a:latin typeface="Arial"/>
                <a:cs typeface="Arial"/>
              </a:rPr>
              <a:t>Focus on multicultural awareness and competence</a:t>
            </a:r>
            <a:endParaRPr lang="en-US" sz="2400" b="0" dirty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400" b="0" dirty="0">
                <a:latin typeface="Arial"/>
                <a:cs typeface="Arial"/>
              </a:rPr>
              <a:t>Simple work being automated or </a:t>
            </a:r>
            <a:r>
              <a:rPr lang="en-US" sz="2400" b="0" dirty="0" smtClean="0">
                <a:latin typeface="Arial"/>
                <a:cs typeface="Arial"/>
              </a:rPr>
              <a:t>outsourced; increased knowledge work</a:t>
            </a:r>
            <a:endParaRPr lang="en-US" sz="2400" b="0" dirty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400" b="0" dirty="0">
                <a:latin typeface="Arial"/>
                <a:cs typeface="Arial"/>
              </a:rPr>
              <a:t>Realignment of work and workers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251" y="955037"/>
            <a:ext cx="3133725" cy="145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933" y="2840025"/>
            <a:ext cx="3528302" cy="2208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0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221" y="-55194"/>
            <a:ext cx="9309669" cy="548640"/>
          </a:xfrm>
        </p:spPr>
        <p:txBody>
          <a:bodyPr/>
          <a:lstStyle/>
          <a:p>
            <a:pPr algn="ctr"/>
            <a:r>
              <a:rPr lang="en-US" sz="2700" b="1" dirty="0" smtClean="0">
                <a:latin typeface="Arial"/>
                <a:cs typeface="Arial"/>
              </a:rPr>
              <a:t>OD models and approaches in use</a:t>
            </a:r>
            <a:endParaRPr lang="en-US" sz="27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31" y="456673"/>
            <a:ext cx="8831070" cy="4275440"/>
          </a:xfrm>
        </p:spPr>
        <p:txBody>
          <a:bodyPr numCol="2">
            <a:no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000" b="0" dirty="0" smtClean="0">
                <a:latin typeface="Arial"/>
                <a:cs typeface="Arial"/>
              </a:rPr>
              <a:t>Galbraith STAR Model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smtClean="0">
                <a:latin typeface="Arial"/>
                <a:cs typeface="Arial"/>
              </a:rPr>
              <a:t>Requisite Organization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smtClean="0">
                <a:latin typeface="Arial"/>
                <a:cs typeface="Arial"/>
              </a:rPr>
              <a:t>Agility Organization Model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smtClean="0">
                <a:latin typeface="Arial"/>
                <a:cs typeface="Arial"/>
              </a:rPr>
              <a:t>Social networked organization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err="1" smtClean="0">
                <a:latin typeface="Arial"/>
                <a:cs typeface="Arial"/>
              </a:rPr>
              <a:t>Holacracy</a:t>
            </a:r>
            <a:endParaRPr lang="en-US" sz="2000" b="0" dirty="0" smtClean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smtClean="0">
                <a:latin typeface="Arial"/>
                <a:cs typeface="Arial"/>
              </a:rPr>
              <a:t>7 Step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err="1" smtClean="0">
                <a:latin typeface="Arial"/>
                <a:cs typeface="Arial"/>
              </a:rPr>
              <a:t>Winby</a:t>
            </a:r>
            <a:r>
              <a:rPr lang="en-US" sz="2000" b="0" dirty="0" smtClean="0">
                <a:latin typeface="Arial"/>
                <a:cs typeface="Arial"/>
              </a:rPr>
              <a:t> Adaptive Enterprise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smtClean="0">
                <a:latin typeface="Arial"/>
                <a:cs typeface="Arial"/>
              </a:rPr>
              <a:t>Axelrod Conference Model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err="1" smtClean="0">
                <a:latin typeface="Arial"/>
                <a:cs typeface="Arial"/>
              </a:rPr>
              <a:t>AlignOrg</a:t>
            </a:r>
            <a:r>
              <a:rPr lang="en-US" sz="2000" b="0" dirty="0" smtClean="0">
                <a:latin typeface="Arial"/>
                <a:cs typeface="Arial"/>
              </a:rPr>
              <a:t> Design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smtClean="0">
                <a:latin typeface="Arial"/>
                <a:cs typeface="Arial"/>
              </a:rPr>
              <a:t>McKinsey 7S Model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err="1" smtClean="0">
                <a:latin typeface="Arial"/>
                <a:cs typeface="Arial"/>
              </a:rPr>
              <a:t>Weisbord</a:t>
            </a:r>
            <a:r>
              <a:rPr lang="en-US" sz="2000" b="0" dirty="0" smtClean="0">
                <a:latin typeface="Arial"/>
                <a:cs typeface="Arial"/>
              </a:rPr>
              <a:t> Six Box Design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smtClean="0">
                <a:latin typeface="Arial"/>
                <a:cs typeface="Arial"/>
              </a:rPr>
              <a:t>Nadler and </a:t>
            </a:r>
            <a:r>
              <a:rPr lang="en-US" sz="2000" b="0" dirty="0" err="1" smtClean="0">
                <a:latin typeface="Arial"/>
                <a:cs typeface="Arial"/>
              </a:rPr>
              <a:t>Tuschman</a:t>
            </a:r>
            <a:r>
              <a:rPr lang="en-US" sz="2000" b="0" dirty="0" smtClean="0">
                <a:latin typeface="Arial"/>
                <a:cs typeface="Arial"/>
              </a:rPr>
              <a:t> Congruence Model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smtClean="0">
                <a:latin typeface="Arial"/>
                <a:cs typeface="Arial"/>
              </a:rPr>
              <a:t>Naomi Stanford; </a:t>
            </a:r>
            <a:r>
              <a:rPr lang="en-US" sz="2000" b="0" dirty="0" err="1" smtClean="0">
                <a:latin typeface="Arial"/>
                <a:cs typeface="Arial"/>
              </a:rPr>
              <a:t>Cichocki</a:t>
            </a:r>
            <a:r>
              <a:rPr lang="en-US" sz="2000" b="0" dirty="0" smtClean="0">
                <a:latin typeface="Arial"/>
                <a:cs typeface="Arial"/>
              </a:rPr>
              <a:t>-Irwin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err="1" smtClean="0">
                <a:latin typeface="Arial"/>
                <a:cs typeface="Arial"/>
              </a:rPr>
              <a:t>KatesKessler</a:t>
            </a:r>
            <a:endParaRPr lang="en-US" sz="2000" b="0" dirty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smtClean="0">
                <a:latin typeface="Arial"/>
                <a:cs typeface="Arial"/>
              </a:rPr>
              <a:t>Parallel Learning Structures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smtClean="0">
                <a:latin typeface="Arial"/>
                <a:cs typeface="Arial"/>
              </a:rPr>
              <a:t>Paul </a:t>
            </a:r>
            <a:r>
              <a:rPr lang="en-US" sz="2000" b="0" dirty="0" err="1" smtClean="0">
                <a:latin typeface="Arial"/>
                <a:cs typeface="Arial"/>
              </a:rPr>
              <a:t>Tolchinsky</a:t>
            </a:r>
            <a:r>
              <a:rPr lang="en-US" sz="2000" b="0" dirty="0" smtClean="0">
                <a:latin typeface="Arial"/>
                <a:cs typeface="Arial"/>
              </a:rPr>
              <a:t> Whole System Design Model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smtClean="0">
                <a:latin typeface="Arial"/>
                <a:cs typeface="Arial"/>
              </a:rPr>
              <a:t>Burke-</a:t>
            </a:r>
            <a:r>
              <a:rPr lang="en-US" sz="2000" b="0" dirty="0" err="1" smtClean="0">
                <a:latin typeface="Arial"/>
                <a:cs typeface="Arial"/>
              </a:rPr>
              <a:t>Litwin</a:t>
            </a:r>
            <a:r>
              <a:rPr lang="en-US" sz="2000" b="0" dirty="0" smtClean="0">
                <a:latin typeface="Arial"/>
                <a:cs typeface="Arial"/>
              </a:rPr>
              <a:t> Model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smtClean="0">
                <a:latin typeface="Arial"/>
                <a:cs typeface="Arial"/>
              </a:rPr>
              <a:t>Virtual ephemeral structures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err="1" smtClean="0">
                <a:latin typeface="Arial"/>
                <a:cs typeface="Arial"/>
              </a:rPr>
              <a:t>Neuroscienced</a:t>
            </a:r>
            <a:r>
              <a:rPr lang="en-US" sz="2000" b="0" dirty="0" smtClean="0">
                <a:latin typeface="Arial"/>
                <a:cs typeface="Arial"/>
              </a:rPr>
              <a:t> organization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000" b="0" dirty="0" smtClean="0">
                <a:latin typeface="Arial"/>
                <a:cs typeface="Arial"/>
              </a:rPr>
              <a:t>Agora organization design</a:t>
            </a:r>
            <a:endParaRPr lang="en-US" sz="2000" b="0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Anshin Design &amp; Consulting.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7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1736</TotalTime>
  <Words>1001</Words>
  <Application>Microsoft Macintosh PowerPoint</Application>
  <PresentationFormat>On-screen Show (4:3)</PresentationFormat>
  <Paragraphs>142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Angles</vt:lpstr>
      <vt:lpstr>PEER TO PEER NETWORK COMMUNITY:  ORGANIZATION DESIGN FOR THE 21ST CENTURY</vt:lpstr>
      <vt:lpstr>TODAY’S CONVERSATION</vt:lpstr>
      <vt:lpstr>NEW JOB TITLES</vt:lpstr>
      <vt:lpstr>CURRENT organization design Landscape</vt:lpstr>
      <vt:lpstr>PowerPoint Presentation</vt:lpstr>
      <vt:lpstr>CURRENT organization design Landscape (Decisions and governance)</vt:lpstr>
      <vt:lpstr>Business trends  business environment</vt:lpstr>
      <vt:lpstr>diverse Workforce:  who, what, where</vt:lpstr>
      <vt:lpstr>OD models and approaches in use</vt:lpstr>
      <vt:lpstr> Current Reality  Current Practice </vt:lpstr>
      <vt:lpstr>Importance  impact</vt:lpstr>
      <vt:lpstr>Going Forward: What’s Needed?</vt:lpstr>
      <vt:lpstr>PowerPoint Presentation</vt:lpstr>
      <vt:lpstr>Other Disciplines: What we can learn?</vt:lpstr>
      <vt:lpstr>Other Disciplines: What we can learn?</vt:lpstr>
      <vt:lpstr>From point of view….to research agenda The scholar practitioner journey</vt:lpstr>
      <vt:lpstr>Hypothesis</vt:lpstr>
      <vt:lpstr>P2P organization architecture</vt:lpstr>
      <vt:lpstr>PowerPoint Presentation</vt:lpstr>
      <vt:lpstr>What is a peer to peer network community?</vt:lpstr>
      <vt:lpstr>Definitions</vt:lpstr>
      <vt:lpstr>3 x 3 Table discussion</vt:lpstr>
      <vt:lpstr>We already have Network Communities</vt:lpstr>
      <vt:lpstr>Getting Started</vt:lpstr>
      <vt:lpstr>Stages of Organization Readiness</vt:lpstr>
      <vt:lpstr>On P2P Path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to peer leadership</dc:title>
  <dc:creator>NYU</dc:creator>
  <cp:lastModifiedBy>NYU</cp:lastModifiedBy>
  <cp:revision>79</cp:revision>
  <dcterms:created xsi:type="dcterms:W3CDTF">2014-03-05T06:35:11Z</dcterms:created>
  <dcterms:modified xsi:type="dcterms:W3CDTF">2014-05-01T02:31:16Z</dcterms:modified>
</cp:coreProperties>
</file>